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B7CCB3-2AB5-4515-8367-C484F25C25DF}">
          <p14:sldIdLst>
            <p14:sldId id="256"/>
            <p14:sldId id="281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8BAC6"/>
    <a:srgbClr val="FF9900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5C54E-A6D8-45C9-93C4-E32F1F124760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E3CF3-67C3-4017-A001-C33199DFF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E3CF3-67C3-4017-A001-C33199DFF3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6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F80F-B871-452D-9DBC-97F5EF76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954D0-7CF3-4487-AE4E-6797A0A34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EDBAA-CFF7-4167-8114-A792051F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A83A5-89A4-4E74-A8A1-E36C7155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A593-4CAC-48D6-BC94-6B8BAE2B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5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BB66-0E67-4093-B2C2-9BD49202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F1D0F-D6E7-4EC8-8770-8A2C5ADA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4E1C5-B5CF-4A39-B611-BC7EC7C9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C4FB-6DDD-46D4-B0F6-650F16B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DB9F-2A63-4585-9B31-D39B595F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66A1F-EB2D-4DDC-ADE7-ED31113A9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44A9E-035A-485E-9723-85D7A633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4C9AF-8777-4EC6-ADF1-A27A802C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2A1B-89A4-46D3-837C-1CC9257D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86803-2715-453D-A301-4AA88CC3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6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066C-FBCA-40CD-AFAF-DD5FEF4F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D6E4-648C-4044-A7CF-28425D2F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D9BBA-C9E4-4951-89DC-9AE84B20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F04C-BF2F-46FE-9C9F-55E51B30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5037-C5BC-48CE-AE2D-F69E77B4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5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DD55-7679-4573-B7FE-5F514587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E727B-EBAF-4E9E-A97C-3FEADDFE9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E28DB-B323-4AE5-89BD-A9EC3DF3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227D-287D-4F51-BC53-6927E58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0DBB-37A7-4718-8AF4-2CA310AD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8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D6BC-F0C8-4700-BBE9-271AD708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842E-4DB5-41F2-B8D9-9F9D44C85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6C8CF-5D0A-4895-9167-45400A3D2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21DB4-818C-4BBA-82DE-180331AD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01EC-442B-48C3-AFA3-DD0C5522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83123-6A58-414D-8D3A-1D737B9E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3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351-3A2F-49AB-BF4D-9B8A7566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F6EE-3902-4A3F-8A70-22482A562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7008B-551A-465C-9620-90C2BE5C9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9779A-124C-4719-92A0-44F324E1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AF0BF-D928-4AB3-81FF-A80253715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8B32F-8490-48B0-A595-1EFFF707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2B78A-D631-41F5-B577-6C842CC8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033B1-0840-4FA3-AAB6-DCD44B94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0FE3-C25F-42BD-BBAC-EC61E638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41B64-9AE5-431F-B5BE-3D1BCA8B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DB627-36D9-4EEB-9A15-8023085C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8A6A7-3BFF-4B14-909A-2024ED9B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C15BA-563E-4A04-AD50-BF4E32B3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354F6-3FED-4D8B-AEE2-12FF891B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54B6F-554F-4B7B-8995-18F71334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7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448E-DFFA-4665-9CA5-362791D9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DB63-8BF1-47FF-9B3E-1A9D5350B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4E413-EA00-4307-A84E-D2A9935C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99CAD-5923-4E8B-B85F-831E0323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4A72-7AD6-4343-B3F2-B23445E1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20F76-C2C8-433C-A213-25037D10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3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BEBF-21C7-4D39-A303-1EEAC64C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2C8FA-38DC-4D9E-BB46-E7F78D0D6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6971-55AF-45EA-852A-74155A75B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25581-3F73-4E92-BB4F-5E76CC89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975B5-6F2B-45F5-9C98-D04C76F947C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5E9AD-FEE2-4B84-90D3-6567147E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5410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CA395-D105-4F3E-8FA4-1DAAAB39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F5D104-889A-451B-97A4-0E643567E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5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0417AE-6CBD-40AA-9907-20C1440B400D}"/>
              </a:ext>
            </a:extLst>
          </p:cNvPr>
          <p:cNvSpPr txBox="1">
            <a:spLocks/>
          </p:cNvSpPr>
          <p:nvPr userDrawn="1"/>
        </p:nvSpPr>
        <p:spPr>
          <a:xfrm>
            <a:off x="3207224" y="63563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Muhammad Delowar Hossain, </a:t>
            </a:r>
            <a:r>
              <a:rPr lang="en-US" dirty="0" err="1"/>
              <a:t>Sadar</a:t>
            </a:r>
            <a:r>
              <a:rPr lang="en-US" dirty="0"/>
              <a:t>, Mymensingh, Voice: 01718591977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eather-report-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exels.com/photo/petals-flower-pink-rose-35677/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mazing-blue-blue-sky-clouds-315055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weather-report-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9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86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FDB37-CD92-43AB-B9E2-6EEA593646BF}"/>
              </a:ext>
            </a:extLst>
          </p:cNvPr>
          <p:cNvGrpSpPr/>
          <p:nvPr/>
        </p:nvGrpSpPr>
        <p:grpSpPr>
          <a:xfrm>
            <a:off x="1410999" y="684873"/>
            <a:ext cx="2130755" cy="2118002"/>
            <a:chOff x="1749585" y="733145"/>
            <a:chExt cx="2857500" cy="2857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07FCF3-4D90-4166-9FFA-78607D22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585" y="733145"/>
              <a:ext cx="2857500" cy="2857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C45594-05E0-4EFA-85BF-82ED4F950F5C}"/>
                </a:ext>
              </a:extLst>
            </p:cNvPr>
            <p:cNvSpPr txBox="1"/>
            <p:nvPr/>
          </p:nvSpPr>
          <p:spPr>
            <a:xfrm>
              <a:off x="2576201" y="1500175"/>
              <a:ext cx="1204268" cy="124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GB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DF6A95-5B39-4066-BA2B-5BFC9A389E06}"/>
              </a:ext>
            </a:extLst>
          </p:cNvPr>
          <p:cNvGrpSpPr/>
          <p:nvPr/>
        </p:nvGrpSpPr>
        <p:grpSpPr>
          <a:xfrm>
            <a:off x="8504905" y="594297"/>
            <a:ext cx="2130755" cy="2242620"/>
            <a:chOff x="7942393" y="380444"/>
            <a:chExt cx="3050072" cy="3210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428D78-68FE-4ECD-9EA7-AE0314E0D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393" y="380444"/>
              <a:ext cx="3050072" cy="32102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082465-DBA4-4922-9067-198C0D6D6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6" t="24876" r="35946" b="8639"/>
            <a:stretch/>
          </p:blipFill>
          <p:spPr>
            <a:xfrm>
              <a:off x="8480323" y="1017639"/>
              <a:ext cx="1976283" cy="20378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19FF36-6689-447A-A6B2-E200D258171D}"/>
              </a:ext>
            </a:extLst>
          </p:cNvPr>
          <p:cNvSpPr txBox="1"/>
          <p:nvPr/>
        </p:nvSpPr>
        <p:spPr>
          <a:xfrm>
            <a:off x="3196713" y="4055126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তাপদাহ বলতে</a:t>
            </a:r>
            <a:r>
              <a:rPr lang="en-US" sz="6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বুঝ?</a:t>
            </a:r>
            <a:endParaRPr lang="en-US" sz="6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allout: Quad Arrow 16">
            <a:extLst>
              <a:ext uri="{FF2B5EF4-FFF2-40B4-BE49-F238E27FC236}">
                <a16:creationId xmlns:a16="http://schemas.microsoft.com/office/drawing/2014/main" id="{F82A2947-F9FB-4F98-A8C1-187D3B4BE2B6}"/>
              </a:ext>
            </a:extLst>
          </p:cNvPr>
          <p:cNvSpPr/>
          <p:nvPr/>
        </p:nvSpPr>
        <p:spPr>
          <a:xfrm>
            <a:off x="2788709" y="4171784"/>
            <a:ext cx="816007" cy="782345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FE5836-7AD2-4E3B-9EAC-80004219D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516837"/>
            <a:ext cx="3562350" cy="23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3">
            <a:extLst>
              <a:ext uri="{FF2B5EF4-FFF2-40B4-BE49-F238E27FC236}">
                <a16:creationId xmlns:a16="http://schemas.microsoft.com/office/drawing/2014/main" id="{28666394-1046-4825-A323-57DE63D3C89A}"/>
              </a:ext>
            </a:extLst>
          </p:cNvPr>
          <p:cNvSpPr/>
          <p:nvPr/>
        </p:nvSpPr>
        <p:spPr>
          <a:xfrm>
            <a:off x="2574387" y="485331"/>
            <a:ext cx="6414867" cy="6260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ক্ষতিকর প্রভাবঃ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4">
            <a:extLst>
              <a:ext uri="{FF2B5EF4-FFF2-40B4-BE49-F238E27FC236}">
                <a16:creationId xmlns:a16="http://schemas.microsoft.com/office/drawing/2014/main" id="{661B3775-4928-46F0-8C97-50DB4B92F8C1}"/>
              </a:ext>
            </a:extLst>
          </p:cNvPr>
          <p:cNvSpPr/>
          <p:nvPr/>
        </p:nvSpPr>
        <p:spPr>
          <a:xfrm>
            <a:off x="6848278" y="5795779"/>
            <a:ext cx="4261840" cy="56041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গাছ-পালা মারা যেতে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7BAA71B4-8463-4F8C-A043-15832FA6C523}"/>
              </a:ext>
            </a:extLst>
          </p:cNvPr>
          <p:cNvSpPr/>
          <p:nvPr/>
        </p:nvSpPr>
        <p:spPr>
          <a:xfrm>
            <a:off x="838448" y="5639112"/>
            <a:ext cx="4261840" cy="56041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হিট স্ট্রোক হতে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7A65CE-E82D-42D6-B551-1CB030202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97" y="2177692"/>
            <a:ext cx="4822723" cy="2886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C2ED3-DBA4-4D89-BA43-11B7B5FBA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278" y="2177692"/>
            <a:ext cx="4804739" cy="30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1">
            <a:extLst>
              <a:ext uri="{FF2B5EF4-FFF2-40B4-BE49-F238E27FC236}">
                <a16:creationId xmlns:a16="http://schemas.microsoft.com/office/drawing/2014/main" id="{DD836598-41A4-4A8D-9246-17B332782EE6}"/>
              </a:ext>
            </a:extLst>
          </p:cNvPr>
          <p:cNvSpPr/>
          <p:nvPr/>
        </p:nvSpPr>
        <p:spPr>
          <a:xfrm>
            <a:off x="1032386" y="5519761"/>
            <a:ext cx="4261840" cy="56041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উৎপাদন ব্যাহত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40FFDC9C-C944-4430-9122-0C7B3109BCC3}"/>
              </a:ext>
            </a:extLst>
          </p:cNvPr>
          <p:cNvSpPr/>
          <p:nvPr/>
        </p:nvSpPr>
        <p:spPr>
          <a:xfrm>
            <a:off x="6677408" y="5519762"/>
            <a:ext cx="4739061" cy="56041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 বিভিন্ন রোগ হতে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B759DEE3-A4D4-4738-800E-3EAE35176EA8}"/>
              </a:ext>
            </a:extLst>
          </p:cNvPr>
          <p:cNvSpPr/>
          <p:nvPr/>
        </p:nvSpPr>
        <p:spPr>
          <a:xfrm>
            <a:off x="2574387" y="485331"/>
            <a:ext cx="6414867" cy="6260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ক্ষতিকর প্রভাবঃ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75700-8713-45A7-BC37-B9CCFFCA94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86" y="1622323"/>
            <a:ext cx="4852220" cy="3598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994AD3-109D-4D6C-B42E-0789A041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144" y="1629697"/>
            <a:ext cx="4852220" cy="35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62521-24C0-46F6-B7DC-3DA0ECBC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144" y="1622323"/>
            <a:ext cx="4852219" cy="3598606"/>
          </a:xfrm>
          <a:prstGeom prst="rect">
            <a:avLst/>
          </a:prstGeom>
        </p:spPr>
      </p:pic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37C8969D-91EA-4D60-82FE-8BEDE72E5E3A}"/>
              </a:ext>
            </a:extLst>
          </p:cNvPr>
          <p:cNvSpPr/>
          <p:nvPr/>
        </p:nvSpPr>
        <p:spPr>
          <a:xfrm>
            <a:off x="1037441" y="5758461"/>
            <a:ext cx="4261840" cy="56041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গবাদি পশু মারা যেতে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7BE808E7-A0B8-4B03-B1BA-087DC75F13D9}"/>
              </a:ext>
            </a:extLst>
          </p:cNvPr>
          <p:cNvSpPr/>
          <p:nvPr/>
        </p:nvSpPr>
        <p:spPr>
          <a:xfrm>
            <a:off x="6808763" y="5767643"/>
            <a:ext cx="4512375" cy="56041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পাখি মারা যেতে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557E9E6E-BAF7-46FC-B677-D2A8E465A548}"/>
              </a:ext>
            </a:extLst>
          </p:cNvPr>
          <p:cNvSpPr/>
          <p:nvPr/>
        </p:nvSpPr>
        <p:spPr>
          <a:xfrm>
            <a:off x="2574387" y="485331"/>
            <a:ext cx="6414867" cy="6260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ক্ষতিকর প্রভাবঃ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1D8F8-97B0-43E0-A297-6A307C379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7" r="12030"/>
          <a:stretch/>
        </p:blipFill>
        <p:spPr>
          <a:xfrm>
            <a:off x="946438" y="1635599"/>
            <a:ext cx="4835382" cy="35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7D7F4A3B-80BC-4008-ABD7-AB029F059A29}"/>
              </a:ext>
            </a:extLst>
          </p:cNvPr>
          <p:cNvSpPr/>
          <p:nvPr/>
        </p:nvSpPr>
        <p:spPr>
          <a:xfrm>
            <a:off x="2424946" y="330586"/>
            <a:ext cx="6830869" cy="7870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আমাদের করণীয়ঃ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47DA724-3E1E-44CE-9492-CE07946B8946}"/>
              </a:ext>
            </a:extLst>
          </p:cNvPr>
          <p:cNvSpPr/>
          <p:nvPr/>
        </p:nvSpPr>
        <p:spPr>
          <a:xfrm>
            <a:off x="304799" y="5603713"/>
            <a:ext cx="5535581" cy="560419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পানীয় খাবার বেশি খেতে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7762CBBA-B71F-4D45-9968-76009CB59BA4}"/>
              </a:ext>
            </a:extLst>
          </p:cNvPr>
          <p:cNvSpPr/>
          <p:nvPr/>
        </p:nvSpPr>
        <p:spPr>
          <a:xfrm>
            <a:off x="6624431" y="5603712"/>
            <a:ext cx="5262769" cy="560419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প্রয়োজনমত পানি পান করতে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57AD0-E619-41B3-9694-DE23FA64E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20" y="1905565"/>
            <a:ext cx="5080347" cy="3046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586FA-8F07-4687-AF8B-D320D21FE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r="14195"/>
          <a:stretch/>
        </p:blipFill>
        <p:spPr>
          <a:xfrm>
            <a:off x="651335" y="1945275"/>
            <a:ext cx="5080347" cy="32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4820F707-A38B-429A-8CBF-5877F20E0049}"/>
              </a:ext>
            </a:extLst>
          </p:cNvPr>
          <p:cNvSpPr/>
          <p:nvPr/>
        </p:nvSpPr>
        <p:spPr>
          <a:xfrm>
            <a:off x="2424946" y="330586"/>
            <a:ext cx="6830869" cy="787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আমাদের করণীয়ঃ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FFBE094-6C45-4E46-8586-71A83CE9C9B6}"/>
              </a:ext>
            </a:extLst>
          </p:cNvPr>
          <p:cNvSpPr/>
          <p:nvPr/>
        </p:nvSpPr>
        <p:spPr>
          <a:xfrm>
            <a:off x="449062" y="5603713"/>
            <a:ext cx="5391318" cy="560419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 কাপড়ের পোষাক পরতে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044183B-3FBD-4015-AA85-0DE34557F374}"/>
              </a:ext>
            </a:extLst>
          </p:cNvPr>
          <p:cNvSpPr/>
          <p:nvPr/>
        </p:nvSpPr>
        <p:spPr>
          <a:xfrm>
            <a:off x="6372665" y="5603712"/>
            <a:ext cx="5514535" cy="560419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 খাবার স্যালাইন খেতে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EF090-2737-4323-9454-B64A229D16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84" y="1576167"/>
            <a:ext cx="4630993" cy="370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0B73B4-3072-47AC-9B5A-1AEAA4741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042" y="1694154"/>
            <a:ext cx="4603779" cy="37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0931C318-E9E2-42A3-87A8-6F5C719F49CA}"/>
              </a:ext>
            </a:extLst>
          </p:cNvPr>
          <p:cNvSpPr/>
          <p:nvPr/>
        </p:nvSpPr>
        <p:spPr>
          <a:xfrm>
            <a:off x="4745500" y="620794"/>
            <a:ext cx="2700997" cy="626012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15FFD26-D935-4D92-BAAE-1D837D7AF41D}"/>
              </a:ext>
            </a:extLst>
          </p:cNvPr>
          <p:cNvSpPr/>
          <p:nvPr/>
        </p:nvSpPr>
        <p:spPr>
          <a:xfrm>
            <a:off x="4745501" y="647496"/>
            <a:ext cx="2700997" cy="626012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A09A9366-FEC1-432C-9938-622A38EED270}"/>
              </a:ext>
            </a:extLst>
          </p:cNvPr>
          <p:cNvSpPr/>
          <p:nvPr/>
        </p:nvSpPr>
        <p:spPr>
          <a:xfrm>
            <a:off x="2077839" y="3588527"/>
            <a:ext cx="3442489" cy="626012"/>
          </a:xfrm>
          <a:prstGeom prst="roundRect">
            <a:avLst/>
          </a:prstGeom>
          <a:solidFill>
            <a:srgbClr val="FFC000">
              <a:alpha val="68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ঠান্ডাভাব বা শীতলতা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FDC473C0-DF56-4AC8-B155-E4B6513BDC50}"/>
              </a:ext>
            </a:extLst>
          </p:cNvPr>
          <p:cNvSpPr/>
          <p:nvPr/>
        </p:nvSpPr>
        <p:spPr>
          <a:xfrm>
            <a:off x="6671674" y="3588527"/>
            <a:ext cx="3452483" cy="626012"/>
          </a:xfrm>
          <a:prstGeom prst="roundRect">
            <a:avLst/>
          </a:prstGeom>
          <a:solidFill>
            <a:srgbClr val="FFC000">
              <a:alpha val="68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বা বহমান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4FB877B0-AC8B-4F0A-A370-53941FDC5EE6}"/>
              </a:ext>
            </a:extLst>
          </p:cNvPr>
          <p:cNvSpPr/>
          <p:nvPr/>
        </p:nvSpPr>
        <p:spPr>
          <a:xfrm>
            <a:off x="450899" y="5317588"/>
            <a:ext cx="11290203" cy="12520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 শুষ্ক ও শীতল বায়ু আমাদের দেশের উপর দিয়ে প্রবাহের ফলে শীতকালে তাপমাত্রা কখনো কখনো অস্বাভাবিকভাবে কমে যায়। এই অবস্থাই হলো </a:t>
            </a:r>
            <a:r>
              <a:rPr lang="bn-IN" sz="32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শৈত্যপ্রবাহ।</a:t>
            </a:r>
            <a:endParaRPr lang="en-US" sz="3200" dirty="0">
              <a:ln w="9000" cmpd="sng">
                <a:noFill/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E57D5D71-B2EA-4337-9232-33688244927E}"/>
              </a:ext>
            </a:extLst>
          </p:cNvPr>
          <p:cNvSpPr/>
          <p:nvPr/>
        </p:nvSpPr>
        <p:spPr>
          <a:xfrm>
            <a:off x="4745501" y="634145"/>
            <a:ext cx="2700997" cy="626012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745AE28-2878-4775-B1C7-A31DA1F0FB55}"/>
              </a:ext>
            </a:extLst>
          </p:cNvPr>
          <p:cNvSpPr/>
          <p:nvPr/>
        </p:nvSpPr>
        <p:spPr>
          <a:xfrm>
            <a:off x="3843328" y="2621790"/>
            <a:ext cx="383458" cy="703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F99193F-DAF2-4807-A136-573F4D78BCBB}"/>
              </a:ext>
            </a:extLst>
          </p:cNvPr>
          <p:cNvSpPr/>
          <p:nvPr/>
        </p:nvSpPr>
        <p:spPr>
          <a:xfrm>
            <a:off x="7965216" y="2621790"/>
            <a:ext cx="383458" cy="703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7201 0.1891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94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15391 0.1844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6">
            <a:extLst>
              <a:ext uri="{FF2B5EF4-FFF2-40B4-BE49-F238E27FC236}">
                <a16:creationId xmlns:a16="http://schemas.microsoft.com/office/drawing/2014/main" id="{FF11E107-B4C1-4BB2-B72E-8B6D96D5F611}"/>
              </a:ext>
            </a:extLst>
          </p:cNvPr>
          <p:cNvSpPr/>
          <p:nvPr/>
        </p:nvSpPr>
        <p:spPr>
          <a:xfrm>
            <a:off x="3048114" y="430856"/>
            <a:ext cx="6015634" cy="6260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ভালভাবে পর্যবেক্ষণ করোঃ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39">
            <a:extLst>
              <a:ext uri="{FF2B5EF4-FFF2-40B4-BE49-F238E27FC236}">
                <a16:creationId xmlns:a16="http://schemas.microsoft.com/office/drawing/2014/main" id="{6CBFD643-E341-480B-A6F3-D93BD88E95E7}"/>
              </a:ext>
            </a:extLst>
          </p:cNvPr>
          <p:cNvSpPr/>
          <p:nvPr/>
        </p:nvSpPr>
        <p:spPr>
          <a:xfrm>
            <a:off x="307752" y="1536556"/>
            <a:ext cx="11676188" cy="626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সাধারণত ডিসেম্বর, জানুয়ারি ও ফেব্রুয়ারি মাসে </a:t>
            </a:r>
            <a:r>
              <a:rPr lang="bn-IN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শৈত্যপ্রবাহ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হয়ে থাকে।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41C14E-4BC4-4B66-93FD-215CEEBD8006}"/>
              </a:ext>
            </a:extLst>
          </p:cNvPr>
          <p:cNvGrpSpPr/>
          <p:nvPr/>
        </p:nvGrpSpPr>
        <p:grpSpPr>
          <a:xfrm>
            <a:off x="335280" y="3202952"/>
            <a:ext cx="11521440" cy="3016628"/>
            <a:chOff x="412654" y="2170565"/>
            <a:chExt cx="11521440" cy="30166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38F4EA-5631-459E-A32D-C22F9B7C7D8C}"/>
                </a:ext>
              </a:extLst>
            </p:cNvPr>
            <p:cNvGrpSpPr/>
            <p:nvPr/>
          </p:nvGrpSpPr>
          <p:grpSpPr>
            <a:xfrm>
              <a:off x="412654" y="2170565"/>
              <a:ext cx="11521440" cy="3016628"/>
              <a:chOff x="379828" y="2419643"/>
              <a:chExt cx="11521440" cy="378420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7D14DD-7112-4B56-851F-17126275549A}"/>
                  </a:ext>
                </a:extLst>
              </p:cNvPr>
              <p:cNvSpPr/>
              <p:nvPr/>
            </p:nvSpPr>
            <p:spPr>
              <a:xfrm>
                <a:off x="379828" y="2419648"/>
                <a:ext cx="11521440" cy="3784204"/>
              </a:xfrm>
              <a:prstGeom prst="rect">
                <a:avLst/>
              </a:prstGeom>
              <a:blipFill dpi="0" rotWithShape="1">
                <a:blip r:embed="rId2">
                  <a:alphaModFix amt="36000"/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9396F4B-140C-4D38-BDA1-72FE8621DC8C}"/>
                  </a:ext>
                </a:extLst>
              </p:cNvPr>
              <p:cNvCxnSpPr>
                <a:stCxn id="5" idx="0"/>
                <a:endCxn id="5" idx="2"/>
              </p:cNvCxnSpPr>
              <p:nvPr/>
            </p:nvCxnSpPr>
            <p:spPr>
              <a:xfrm>
                <a:off x="6140548" y="2419648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6A6C3-C8DF-49AC-A1AE-34813C85D7F7}"/>
                  </a:ext>
                </a:extLst>
              </p:cNvPr>
              <p:cNvCxnSpPr/>
              <p:nvPr/>
            </p:nvCxnSpPr>
            <p:spPr>
              <a:xfrm>
                <a:off x="2391522" y="2419647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01D0869-9E5E-471C-89F6-2A442B7ED469}"/>
                  </a:ext>
                </a:extLst>
              </p:cNvPr>
              <p:cNvCxnSpPr/>
              <p:nvPr/>
            </p:nvCxnSpPr>
            <p:spPr>
              <a:xfrm>
                <a:off x="4327006" y="2419648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C5CB373-A306-49E4-9D7E-C73B85CA09D9}"/>
                  </a:ext>
                </a:extLst>
              </p:cNvPr>
              <p:cNvCxnSpPr/>
              <p:nvPr/>
            </p:nvCxnSpPr>
            <p:spPr>
              <a:xfrm>
                <a:off x="8152231" y="2419645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C7FFB8-FF47-487D-AC6F-E3C46B127126}"/>
                  </a:ext>
                </a:extLst>
              </p:cNvPr>
              <p:cNvCxnSpPr/>
              <p:nvPr/>
            </p:nvCxnSpPr>
            <p:spPr>
              <a:xfrm>
                <a:off x="10087710" y="2419644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5D6F4F4-EE2F-4B63-A418-6F7CBD283B4B}"/>
                  </a:ext>
                </a:extLst>
              </p:cNvPr>
              <p:cNvCxnSpPr/>
              <p:nvPr/>
            </p:nvCxnSpPr>
            <p:spPr>
              <a:xfrm>
                <a:off x="1355202" y="2419643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D58C492-0B99-4A2D-B7AF-3573D3A59331}"/>
                  </a:ext>
                </a:extLst>
              </p:cNvPr>
              <p:cNvCxnSpPr/>
              <p:nvPr/>
            </p:nvCxnSpPr>
            <p:spPr>
              <a:xfrm>
                <a:off x="3366881" y="2419647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D410483-EB45-4AF7-B728-47F4C75CB6D4}"/>
                  </a:ext>
                </a:extLst>
              </p:cNvPr>
              <p:cNvCxnSpPr/>
              <p:nvPr/>
            </p:nvCxnSpPr>
            <p:spPr>
              <a:xfrm>
                <a:off x="5195686" y="2419648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9CD79A8-7C15-4AFD-A8C9-610EF862193A}"/>
                  </a:ext>
                </a:extLst>
              </p:cNvPr>
              <p:cNvCxnSpPr/>
              <p:nvPr/>
            </p:nvCxnSpPr>
            <p:spPr>
              <a:xfrm>
                <a:off x="7100667" y="2419648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9CC6FB9-BF26-4084-B866-24D779075FD5}"/>
                  </a:ext>
                </a:extLst>
              </p:cNvPr>
              <p:cNvCxnSpPr/>
              <p:nvPr/>
            </p:nvCxnSpPr>
            <p:spPr>
              <a:xfrm>
                <a:off x="9097111" y="2419648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6BE1C4D-1127-4E33-8F60-D31E2DEBF4E4}"/>
                  </a:ext>
                </a:extLst>
              </p:cNvPr>
              <p:cNvCxnSpPr/>
              <p:nvPr/>
            </p:nvCxnSpPr>
            <p:spPr>
              <a:xfrm>
                <a:off x="10986870" y="2419648"/>
                <a:ext cx="0" cy="378420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23">
              <a:extLst>
                <a:ext uri="{FF2B5EF4-FFF2-40B4-BE49-F238E27FC236}">
                  <a16:creationId xmlns:a16="http://schemas.microsoft.com/office/drawing/2014/main" id="{C33C8D48-4826-4FBB-8EAE-94433CA2F82D}"/>
                </a:ext>
              </a:extLst>
            </p:cNvPr>
            <p:cNvSpPr/>
            <p:nvPr/>
          </p:nvSpPr>
          <p:spPr>
            <a:xfrm rot="16200000">
              <a:off x="-347640" y="3486401"/>
              <a:ext cx="2587123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জানুয়ারি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25">
              <a:extLst>
                <a:ext uri="{FF2B5EF4-FFF2-40B4-BE49-F238E27FC236}">
                  <a16:creationId xmlns:a16="http://schemas.microsoft.com/office/drawing/2014/main" id="{F33C1DD8-FEDB-4DD1-B09C-90A8E03C335E}"/>
                </a:ext>
              </a:extLst>
            </p:cNvPr>
            <p:cNvSpPr/>
            <p:nvPr/>
          </p:nvSpPr>
          <p:spPr>
            <a:xfrm rot="16200000">
              <a:off x="608962" y="3484490"/>
              <a:ext cx="2587123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ফেব্রুয়ারি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3B943383-DD3E-47D9-BDBF-99908C0007B9}"/>
                </a:ext>
              </a:extLst>
            </p:cNvPr>
            <p:cNvSpPr/>
            <p:nvPr/>
          </p:nvSpPr>
          <p:spPr>
            <a:xfrm rot="16200000">
              <a:off x="1565564" y="3486406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7">
              <a:extLst>
                <a:ext uri="{FF2B5EF4-FFF2-40B4-BE49-F238E27FC236}">
                  <a16:creationId xmlns:a16="http://schemas.microsoft.com/office/drawing/2014/main" id="{DBCB998D-5E4E-4929-806A-0C2FC95F9EFF}"/>
                </a:ext>
              </a:extLst>
            </p:cNvPr>
            <p:cNvSpPr/>
            <p:nvPr/>
          </p:nvSpPr>
          <p:spPr>
            <a:xfrm rot="16200000">
              <a:off x="2550302" y="3497895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এপ্রিল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8">
              <a:extLst>
                <a:ext uri="{FF2B5EF4-FFF2-40B4-BE49-F238E27FC236}">
                  <a16:creationId xmlns:a16="http://schemas.microsoft.com/office/drawing/2014/main" id="{A4A5BDC0-4279-47DD-BA9D-2E4CF79EEC86}"/>
                </a:ext>
              </a:extLst>
            </p:cNvPr>
            <p:cNvSpPr/>
            <p:nvPr/>
          </p:nvSpPr>
          <p:spPr>
            <a:xfrm rot="16200000">
              <a:off x="3488192" y="3486407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9">
              <a:extLst>
                <a:ext uri="{FF2B5EF4-FFF2-40B4-BE49-F238E27FC236}">
                  <a16:creationId xmlns:a16="http://schemas.microsoft.com/office/drawing/2014/main" id="{C9A2BDD1-9A58-4A76-95AE-E6BF13854560}"/>
                </a:ext>
              </a:extLst>
            </p:cNvPr>
            <p:cNvSpPr/>
            <p:nvPr/>
          </p:nvSpPr>
          <p:spPr>
            <a:xfrm rot="16200000">
              <a:off x="4376782" y="3484490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জুন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id="{109C463E-EB18-4A85-8091-83DBA9AF62CF}"/>
                </a:ext>
              </a:extLst>
            </p:cNvPr>
            <p:cNvSpPr/>
            <p:nvPr/>
          </p:nvSpPr>
          <p:spPr>
            <a:xfrm rot="16200000">
              <a:off x="5316990" y="3517039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জুলাই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33">
              <a:extLst>
                <a:ext uri="{FF2B5EF4-FFF2-40B4-BE49-F238E27FC236}">
                  <a16:creationId xmlns:a16="http://schemas.microsoft.com/office/drawing/2014/main" id="{90AE27F0-D0EA-460B-889E-8E23909884C2}"/>
                </a:ext>
              </a:extLst>
            </p:cNvPr>
            <p:cNvSpPr/>
            <p:nvPr/>
          </p:nvSpPr>
          <p:spPr>
            <a:xfrm rot="16200000">
              <a:off x="6369742" y="3515122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আগস্ট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34">
              <a:extLst>
                <a:ext uri="{FF2B5EF4-FFF2-40B4-BE49-F238E27FC236}">
                  <a16:creationId xmlns:a16="http://schemas.microsoft.com/office/drawing/2014/main" id="{18F3F25C-3DD4-48D5-B504-250022B5E565}"/>
                </a:ext>
              </a:extLst>
            </p:cNvPr>
            <p:cNvSpPr/>
            <p:nvPr/>
          </p:nvSpPr>
          <p:spPr>
            <a:xfrm rot="16200000">
              <a:off x="7324018" y="3490226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সেপ্টেম্বর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35">
              <a:extLst>
                <a:ext uri="{FF2B5EF4-FFF2-40B4-BE49-F238E27FC236}">
                  <a16:creationId xmlns:a16="http://schemas.microsoft.com/office/drawing/2014/main" id="{3A4DD9AE-1EF9-4CC4-AB82-BB1D50F94464}"/>
                </a:ext>
              </a:extLst>
            </p:cNvPr>
            <p:cNvSpPr/>
            <p:nvPr/>
          </p:nvSpPr>
          <p:spPr>
            <a:xfrm rot="16200000">
              <a:off x="8278294" y="3511287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অক্টোবর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36">
              <a:extLst>
                <a:ext uri="{FF2B5EF4-FFF2-40B4-BE49-F238E27FC236}">
                  <a16:creationId xmlns:a16="http://schemas.microsoft.com/office/drawing/2014/main" id="{534E2190-FB95-40FB-9272-F885A8B34821}"/>
                </a:ext>
              </a:extLst>
            </p:cNvPr>
            <p:cNvSpPr/>
            <p:nvPr/>
          </p:nvSpPr>
          <p:spPr>
            <a:xfrm rot="16200000">
              <a:off x="9232570" y="3509369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নভেম্বর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37">
              <a:extLst>
                <a:ext uri="{FF2B5EF4-FFF2-40B4-BE49-F238E27FC236}">
                  <a16:creationId xmlns:a16="http://schemas.microsoft.com/office/drawing/2014/main" id="{FD479243-829F-404D-9A8F-910633C1C156}"/>
                </a:ext>
              </a:extLst>
            </p:cNvPr>
            <p:cNvSpPr/>
            <p:nvPr/>
          </p:nvSpPr>
          <p:spPr>
            <a:xfrm rot="16200000">
              <a:off x="10172778" y="3495962"/>
              <a:ext cx="2587125" cy="62601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ডিসেম্বর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C0257D-A804-4E3B-8A79-B7C0D0FCC067}"/>
              </a:ext>
            </a:extLst>
          </p:cNvPr>
          <p:cNvGrpSpPr/>
          <p:nvPr/>
        </p:nvGrpSpPr>
        <p:grpSpPr>
          <a:xfrm>
            <a:off x="648928" y="2492477"/>
            <a:ext cx="10962951" cy="638024"/>
            <a:chOff x="520956" y="2492477"/>
            <a:chExt cx="11090924" cy="63802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2B31EE-0E70-473C-A124-6C4A8CE16367}"/>
                </a:ext>
              </a:extLst>
            </p:cNvPr>
            <p:cNvCxnSpPr>
              <a:cxnSpLocks/>
            </p:cNvCxnSpPr>
            <p:nvPr/>
          </p:nvCxnSpPr>
          <p:spPr>
            <a:xfrm>
              <a:off x="555541" y="2492477"/>
              <a:ext cx="11007194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57A88D0E-AEBB-49F9-A795-3C1FB3EF7253}"/>
                </a:ext>
              </a:extLst>
            </p:cNvPr>
            <p:cNvSpPr/>
            <p:nvPr/>
          </p:nvSpPr>
          <p:spPr>
            <a:xfrm>
              <a:off x="520956" y="2514273"/>
              <a:ext cx="313006" cy="616228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68B54F68-E2A8-4162-91AA-D9E3863E8DF3}"/>
                </a:ext>
              </a:extLst>
            </p:cNvPr>
            <p:cNvSpPr/>
            <p:nvPr/>
          </p:nvSpPr>
          <p:spPr>
            <a:xfrm>
              <a:off x="1668646" y="2514273"/>
              <a:ext cx="313006" cy="616228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9AD232AC-4F48-4F2E-A2BC-7FDB28B1840C}"/>
                </a:ext>
              </a:extLst>
            </p:cNvPr>
            <p:cNvSpPr/>
            <p:nvPr/>
          </p:nvSpPr>
          <p:spPr>
            <a:xfrm>
              <a:off x="11298874" y="2514273"/>
              <a:ext cx="313006" cy="616228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78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6670E883-BAC4-48C7-BAB1-1D6EFCEA1997}"/>
              </a:ext>
            </a:extLst>
          </p:cNvPr>
          <p:cNvSpPr/>
          <p:nvPr/>
        </p:nvSpPr>
        <p:spPr>
          <a:xfrm>
            <a:off x="2574387" y="485331"/>
            <a:ext cx="6414867" cy="626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ক্ষতিকর প্রভাব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B4DFDA1-318C-4799-8442-BB1C1A60B201}"/>
              </a:ext>
            </a:extLst>
          </p:cNvPr>
          <p:cNvSpPr/>
          <p:nvPr/>
        </p:nvSpPr>
        <p:spPr>
          <a:xfrm>
            <a:off x="283919" y="5474160"/>
            <a:ext cx="5458262" cy="560419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 ঠান্ডাজনিত রোগ হতে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00DEDBC-37AD-4BBC-B699-5282F8E1C454}"/>
              </a:ext>
            </a:extLst>
          </p:cNvPr>
          <p:cNvSpPr/>
          <p:nvPr/>
        </p:nvSpPr>
        <p:spPr>
          <a:xfrm>
            <a:off x="6375228" y="5498748"/>
            <a:ext cx="5228052" cy="560419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ঠান্ডাজনিত বিভিন্ন রোগ দেখা দেয়।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916CB3-51DF-4049-9798-69925BD4168F}"/>
              </a:ext>
            </a:extLst>
          </p:cNvPr>
          <p:cNvGrpSpPr/>
          <p:nvPr/>
        </p:nvGrpSpPr>
        <p:grpSpPr>
          <a:xfrm>
            <a:off x="445386" y="1371600"/>
            <a:ext cx="5458262" cy="3882338"/>
            <a:chOff x="724823" y="1401097"/>
            <a:chExt cx="5178825" cy="38823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066F55-B7F6-41CC-A54A-32ED88469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686" t="20243"/>
            <a:stretch/>
          </p:blipFill>
          <p:spPr>
            <a:xfrm>
              <a:off x="3595218" y="1401097"/>
              <a:ext cx="2308430" cy="38823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DC93D2-2D66-4154-BC95-D6AC0C5C5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1200">
                          <a14:foregroundMark x1="2000" y1="64654" x2="1867" y2="94494"/>
                          <a14:foregroundMark x1="6000" y1="86501" x2="0" y2="91119"/>
                          <a14:foregroundMark x1="800" y1="92185" x2="1067" y2="99645"/>
                          <a14:foregroundMark x1="63600" y1="63055" x2="60933" y2="71581"/>
                          <a14:foregroundMark x1="66667" y1="73535" x2="66667" y2="73535"/>
                          <a14:foregroundMark x1="1867" y1="36057" x2="16933" y2="0"/>
                          <a14:foregroundMark x1="5067" y1="29485" x2="2400" y2="355"/>
                          <a14:foregroundMark x1="9467" y1="41563" x2="14800" y2="42451"/>
                          <a14:foregroundMark x1="19200" y1="34458" x2="14400" y2="10480"/>
                          <a14:foregroundMark x1="21467" y1="3908" x2="37067" y2="710"/>
                          <a14:foregroundMark x1="35333" y1="710" x2="46267" y2="19005"/>
                          <a14:foregroundMark x1="42533" y1="14032" x2="43067" y2="30551"/>
                          <a14:foregroundMark x1="44533" y1="18828" x2="55067" y2="31083"/>
                          <a14:foregroundMark x1="52667" y1="26998" x2="51200" y2="0"/>
                          <a14:foregroundMark x1="77600" y1="81528" x2="91200" y2="914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17188"/>
            <a:stretch/>
          </p:blipFill>
          <p:spPr>
            <a:xfrm>
              <a:off x="724823" y="1401097"/>
              <a:ext cx="4717332" cy="384932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B6397-110A-4C42-B731-A64FE67846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228" y="1359120"/>
            <a:ext cx="5458262" cy="38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A98431E-C555-4095-B5B4-251AF6D4DEEB}"/>
              </a:ext>
            </a:extLst>
          </p:cNvPr>
          <p:cNvSpPr/>
          <p:nvPr/>
        </p:nvSpPr>
        <p:spPr>
          <a:xfrm>
            <a:off x="825060" y="5577398"/>
            <a:ext cx="4645916" cy="560419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 চলাচলে ব্যাঘাত ঘটে।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93F7356B-37DC-43DA-9044-8791FEA0A96F}"/>
              </a:ext>
            </a:extLst>
          </p:cNvPr>
          <p:cNvSpPr/>
          <p:nvPr/>
        </p:nvSpPr>
        <p:spPr>
          <a:xfrm>
            <a:off x="6804020" y="5601986"/>
            <a:ext cx="4739061" cy="560419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জনজীবন কষ্টকর হয়ে যায়।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E3704-FA40-45D4-A393-5912ACDF6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9" y="1592826"/>
            <a:ext cx="5109242" cy="366485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B954DF-7E93-47A1-9923-56BD42209673}"/>
              </a:ext>
            </a:extLst>
          </p:cNvPr>
          <p:cNvSpPr/>
          <p:nvPr/>
        </p:nvSpPr>
        <p:spPr>
          <a:xfrm>
            <a:off x="2574387" y="485331"/>
            <a:ext cx="6414867" cy="626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ক্ষতিকর প্রভাব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E003B-AE13-4306-9AC8-5C3F345DED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1" y="1633086"/>
            <a:ext cx="5158218" cy="36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9000">
              <a:schemeClr val="accent1">
                <a:lumMod val="60000"/>
                <a:lumOff val="40000"/>
                <a:alpha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4E5B8-3A20-44E6-A497-F464359CD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8" r="4658"/>
          <a:stretch/>
        </p:blipFill>
        <p:spPr>
          <a:xfrm>
            <a:off x="0" y="0"/>
            <a:ext cx="12192000" cy="6371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7CEEAB-D5A0-4F39-A3B7-30BAEB2782D9}"/>
              </a:ext>
            </a:extLst>
          </p:cNvPr>
          <p:cNvSpPr txBox="1"/>
          <p:nvPr/>
        </p:nvSpPr>
        <p:spPr>
          <a:xfrm>
            <a:off x="491612" y="1833110"/>
            <a:ext cx="11208775" cy="2395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b="1" dirty="0" err="1">
                <a:ln>
                  <a:gradFill>
                    <a:gsLst>
                      <a:gs pos="0">
                        <a:schemeClr val="accent2">
                          <a:lumMod val="50000"/>
                        </a:schemeClr>
                      </a:gs>
                      <a:gs pos="99000">
                        <a:srgbClr val="008000"/>
                      </a:gs>
                    </a:gsLst>
                    <a:lin ang="5400000" scaled="1"/>
                  </a:gradFill>
                </a:ln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সবাইকে</a:t>
            </a:r>
            <a:r>
              <a:rPr lang="en-US" sz="11500" b="1" dirty="0">
                <a:ln>
                  <a:gradFill>
                    <a:gsLst>
                      <a:gs pos="0">
                        <a:schemeClr val="accent2">
                          <a:lumMod val="50000"/>
                        </a:schemeClr>
                      </a:gs>
                      <a:gs pos="99000">
                        <a:srgbClr val="008000"/>
                      </a:gs>
                    </a:gsLst>
                    <a:lin ang="5400000" scaled="1"/>
                  </a:gradFill>
                </a:ln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11500" b="1" dirty="0" err="1">
                <a:ln>
                  <a:gradFill>
                    <a:gsLst>
                      <a:gs pos="0">
                        <a:schemeClr val="accent2">
                          <a:lumMod val="50000"/>
                        </a:schemeClr>
                      </a:gs>
                      <a:gs pos="99000">
                        <a:srgbClr val="008000"/>
                      </a:gs>
                    </a:gsLst>
                    <a:lin ang="5400000" scaled="1"/>
                  </a:gradFill>
                </a:ln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Grameem" panose="02000000000000000000" pitchFamily="2" charset="0"/>
                <a:cs typeface="NikoshGrameem" panose="02000000000000000000" pitchFamily="2" charset="0"/>
              </a:rPr>
              <a:t>শুভেচ্ছা</a:t>
            </a:r>
            <a:endParaRPr lang="en-GB" sz="11500" b="1" dirty="0">
              <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99000">
                      <a:srgbClr val="008000"/>
                    </a:gs>
                  </a:gsLst>
                  <a:lin ang="5400000" scaled="1"/>
                </a:gradFill>
              </a:ln>
              <a:blipFill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37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0392C9BD-2D3F-4312-A043-94936628911E}"/>
              </a:ext>
            </a:extLst>
          </p:cNvPr>
          <p:cNvSpPr/>
          <p:nvPr/>
        </p:nvSpPr>
        <p:spPr>
          <a:xfrm>
            <a:off x="1772533" y="5758457"/>
            <a:ext cx="8086587" cy="560419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 জাতীয় খাবার খাওয়া থেকে বিরত থাকতে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249D9C45-3871-4C82-8EF2-B584D398959B}"/>
              </a:ext>
            </a:extLst>
          </p:cNvPr>
          <p:cNvSpPr/>
          <p:nvPr/>
        </p:nvSpPr>
        <p:spPr>
          <a:xfrm>
            <a:off x="2574387" y="485331"/>
            <a:ext cx="6414867" cy="626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ক্ষতিকর প্রভাব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0BB97-C56D-4E63-86AF-C692E63A0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37" y="1805213"/>
            <a:ext cx="4893544" cy="32741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A9E7B71-7D1F-415C-9E3D-BC6277A64FC2}"/>
              </a:ext>
            </a:extLst>
          </p:cNvPr>
          <p:cNvGrpSpPr/>
          <p:nvPr/>
        </p:nvGrpSpPr>
        <p:grpSpPr>
          <a:xfrm>
            <a:off x="6096000" y="1790465"/>
            <a:ext cx="5576435" cy="3288870"/>
            <a:chOff x="6096000" y="1790465"/>
            <a:chExt cx="5576435" cy="32888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0F8FA3-A14D-4CA1-9048-902163617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91" r="7832"/>
            <a:stretch/>
          </p:blipFill>
          <p:spPr>
            <a:xfrm>
              <a:off x="8849034" y="1790465"/>
              <a:ext cx="2823401" cy="32741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7CC6FE-1D94-46B9-BA0F-4EC7FE8D3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24"/>
            <a:stretch/>
          </p:blipFill>
          <p:spPr>
            <a:xfrm>
              <a:off x="6096000" y="1805213"/>
              <a:ext cx="2893254" cy="3274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8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7823DA98-33C2-402D-ACC2-D6F55AF14B1F}"/>
              </a:ext>
            </a:extLst>
          </p:cNvPr>
          <p:cNvSpPr/>
          <p:nvPr/>
        </p:nvSpPr>
        <p:spPr>
          <a:xfrm>
            <a:off x="3824977" y="5758457"/>
            <a:ext cx="5262769" cy="560419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শীতের পোষাক পরিধান করতে হবে।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452A6-AA61-4D72-BE39-D23B0980D5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93" y="1274674"/>
            <a:ext cx="3099894" cy="364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97CF5-14B8-4018-8977-4849885B0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50" y="1274674"/>
            <a:ext cx="3640402" cy="3640400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653C6457-4A4C-4085-A32C-221A012085D1}"/>
              </a:ext>
            </a:extLst>
          </p:cNvPr>
          <p:cNvSpPr/>
          <p:nvPr/>
        </p:nvSpPr>
        <p:spPr>
          <a:xfrm>
            <a:off x="2672879" y="226118"/>
            <a:ext cx="6414867" cy="626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ক্ষতিকর প্রভাব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6292B-5F6D-423C-AEC4-1A164C29EA25}"/>
              </a:ext>
            </a:extLst>
          </p:cNvPr>
          <p:cNvSpPr txBox="1"/>
          <p:nvPr/>
        </p:nvSpPr>
        <p:spPr>
          <a:xfrm>
            <a:off x="4650658" y="191729"/>
            <a:ext cx="28906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82368367-D221-47CF-93AF-7079769DA0B0}"/>
              </a:ext>
            </a:extLst>
          </p:cNvPr>
          <p:cNvSpPr/>
          <p:nvPr/>
        </p:nvSpPr>
        <p:spPr>
          <a:xfrm>
            <a:off x="978310" y="1268362"/>
            <a:ext cx="4911213" cy="488171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তাপদাহের সময় আমাদের কী কী সাবধানতা অবলম্বন করা উচিৎ লেখ।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353BD8CA-380A-4237-AA89-72E41119F9A6}"/>
              </a:ext>
            </a:extLst>
          </p:cNvPr>
          <p:cNvSpPr/>
          <p:nvPr/>
        </p:nvSpPr>
        <p:spPr>
          <a:xfrm>
            <a:off x="6528620" y="1268362"/>
            <a:ext cx="4911213" cy="4881716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শৈত্যপ্রবাহের সময় আমাদের কী কী সাবধানতা অবলম্বন করা উচিৎ লেখ।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1F53F-142A-4933-B055-483A3F46C4AD}"/>
              </a:ext>
            </a:extLst>
          </p:cNvPr>
          <p:cNvSpPr txBox="1"/>
          <p:nvPr/>
        </p:nvSpPr>
        <p:spPr>
          <a:xfrm>
            <a:off x="2979174" y="1268362"/>
            <a:ext cx="185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53CBB-7912-43F1-B99E-854695E84CC2}"/>
              </a:ext>
            </a:extLst>
          </p:cNvPr>
          <p:cNvSpPr txBox="1"/>
          <p:nvPr/>
        </p:nvSpPr>
        <p:spPr>
          <a:xfrm>
            <a:off x="8485238" y="1268362"/>
            <a:ext cx="185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78CEC-6CC0-4CDB-8F32-FF1C1F122ED9}"/>
              </a:ext>
            </a:extLst>
          </p:cNvPr>
          <p:cNvSpPr txBox="1"/>
          <p:nvPr/>
        </p:nvSpPr>
        <p:spPr>
          <a:xfrm>
            <a:off x="9040761" y="560439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১০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9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chemeClr val="accent6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F5578A-144E-4277-A335-9A1F1F3C6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48" y="1148394"/>
            <a:ext cx="3893574" cy="5003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23D08-34A9-45BF-BE70-ED49DBC3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878" y="1211476"/>
            <a:ext cx="3893574" cy="4940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0BE13-2DF2-4B5A-A0D2-275061664666}"/>
              </a:ext>
            </a:extLst>
          </p:cNvPr>
          <p:cNvSpPr txBox="1"/>
          <p:nvPr/>
        </p:nvSpPr>
        <p:spPr>
          <a:xfrm>
            <a:off x="4006645" y="293354"/>
            <a:ext cx="44540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8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/>
            </a:gs>
            <a:gs pos="81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1978B-E73D-4D5E-8037-008487AECEAA}"/>
              </a:ext>
            </a:extLst>
          </p:cNvPr>
          <p:cNvSpPr txBox="1"/>
          <p:nvPr/>
        </p:nvSpPr>
        <p:spPr>
          <a:xfrm>
            <a:off x="2954705" y="864293"/>
            <a:ext cx="62825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খাতায় লিখ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9078F-B3F8-48CD-93E7-0F7F857CFF36}"/>
              </a:ext>
            </a:extLst>
          </p:cNvPr>
          <p:cNvSpPr txBox="1"/>
          <p:nvPr/>
        </p:nvSpPr>
        <p:spPr>
          <a:xfrm>
            <a:off x="1547016" y="4777991"/>
            <a:ext cx="70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শৈত্যপ্রবাহ কেন হয়?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E26F2-E8B3-481F-978A-1D3462C7645F}"/>
              </a:ext>
            </a:extLst>
          </p:cNvPr>
          <p:cNvSpPr txBox="1"/>
          <p:nvPr/>
        </p:nvSpPr>
        <p:spPr>
          <a:xfrm>
            <a:off x="1547016" y="2589487"/>
            <a:ext cx="957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কত বছর পরপর অস্বাভাবিক ও অসহনীয় তাপদাহ দেখতে পাওয়া যায়? 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A741A-A446-4E1E-B338-A76003816436}"/>
              </a:ext>
            </a:extLst>
          </p:cNvPr>
          <p:cNvSpPr txBox="1"/>
          <p:nvPr/>
        </p:nvSpPr>
        <p:spPr>
          <a:xfrm>
            <a:off x="1547016" y="3683739"/>
            <a:ext cx="542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তাপদাহের দুটি ক্ষতিকর প্রভাব লেখ।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B476FCE-0E08-4B86-A38A-C9D99883EF17}"/>
              </a:ext>
            </a:extLst>
          </p:cNvPr>
          <p:cNvSpPr/>
          <p:nvPr/>
        </p:nvSpPr>
        <p:spPr>
          <a:xfrm>
            <a:off x="5722374" y="1696065"/>
            <a:ext cx="5692878" cy="4225412"/>
          </a:xfrm>
          <a:prstGeom prst="round2DiagRect">
            <a:avLst/>
          </a:prstGeom>
          <a:ln w="7620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 ও শৈত্যপ্রবাহের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/>
          </a:p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F3EDC-6DC4-4F39-ADBE-C8B74DFFE8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4" y="1253767"/>
            <a:ext cx="4493342" cy="4493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CC7E5-4F19-4828-B5AF-FABA84926B6B}"/>
              </a:ext>
            </a:extLst>
          </p:cNvPr>
          <p:cNvSpPr txBox="1"/>
          <p:nvPr/>
        </p:nvSpPr>
        <p:spPr>
          <a:xfrm>
            <a:off x="4712109" y="263167"/>
            <a:ext cx="2767781" cy="9906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4000" b="1" dirty="0" err="1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gradFill>
                  <a:gsLst>
                    <a:gs pos="0">
                      <a:srgbClr val="C0000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gradFill>
                <a:gsLst>
                  <a:gs pos="0">
                    <a:srgbClr val="C00000"/>
                  </a:gs>
                  <a:gs pos="100000">
                    <a:srgbClr val="00206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80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D942E-05A6-47AE-B5F0-EEEDCCBB81CF}"/>
              </a:ext>
            </a:extLst>
          </p:cNvPr>
          <p:cNvSpPr txBox="1"/>
          <p:nvPr/>
        </p:nvSpPr>
        <p:spPr>
          <a:xfrm>
            <a:off x="1214284" y="1135625"/>
            <a:ext cx="9763432" cy="458674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9600" b="1" dirty="0" err="1">
                <a:ln w="38100">
                  <a:solidFill>
                    <a:schemeClr val="tx1"/>
                  </a:solidFill>
                </a:ln>
                <a:blipFill>
                  <a:blip r:embed="rId2">
                    <a:extLs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38100">
                  <a:solidFill>
                    <a:schemeClr val="tx1"/>
                  </a:solidFill>
                </a:ln>
                <a:blipFill>
                  <a:blip r:embed="rId2">
                    <a:extLs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38100">
                  <a:solidFill>
                    <a:schemeClr val="tx1"/>
                  </a:solidFill>
                </a:ln>
                <a:blipFill>
                  <a:blip r:embed="rId2">
                    <a:extLs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9600" b="1" dirty="0">
              <a:ln w="38100">
                <a:solidFill>
                  <a:schemeClr val="tx1"/>
                </a:solidFill>
              </a:ln>
              <a:blipFill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7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>
                <a:alpha val="71000"/>
              </a:srgbClr>
            </a:gs>
            <a:gs pos="99000">
              <a:srgbClr val="FFFF00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E0FCED82-289B-4EFC-80F2-D8A66D9F4CF2}"/>
              </a:ext>
            </a:extLst>
          </p:cNvPr>
          <p:cNvSpPr/>
          <p:nvPr/>
        </p:nvSpPr>
        <p:spPr>
          <a:xfrm>
            <a:off x="6366752" y="3533608"/>
            <a:ext cx="5422854" cy="203581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bn-IN" sz="3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/>
            <a:r>
              <a:rPr lang="bn-IN" sz="32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</a:p>
          <a:p>
            <a:pPr algn="ctr"/>
            <a:r>
              <a:rPr lang="bn-IN" sz="2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১১ (আবহাওয়া ও জলবায়ু)</a:t>
            </a:r>
          </a:p>
          <a:p>
            <a:pPr algn="ctr"/>
            <a:r>
              <a:rPr lang="bn-IN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বিরূপ আবহাওয়া</a:t>
            </a:r>
            <a:r>
              <a:rPr lang="en-US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(তাপদাহ ও</a:t>
            </a:r>
            <a:r>
              <a:rPr lang="bn-IN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শৈত্যপ্রবাহ</a:t>
            </a:r>
            <a:r>
              <a:rPr lang="bn-IN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8EFFA83-FA08-4C14-813E-C1AC0B6F9E33}"/>
              </a:ext>
            </a:extLst>
          </p:cNvPr>
          <p:cNvSpPr/>
          <p:nvPr/>
        </p:nvSpPr>
        <p:spPr>
          <a:xfrm>
            <a:off x="235974" y="937892"/>
            <a:ext cx="5422854" cy="206981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US" sz="40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দেলোয়ার</a:t>
            </a:r>
            <a:r>
              <a:rPr lang="en-US" sz="4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</a:t>
            </a:r>
            <a:r>
              <a:rPr lang="en-US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হাসাদিয়া</a:t>
            </a:r>
            <a:r>
              <a:rPr lang="en-US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dirty="0" err="1">
                <a:solidFill>
                  <a:schemeClr val="tx1"/>
                </a:solidFill>
              </a:rPr>
              <a:t>mdelowar25@gmail.com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bn-IN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5E1CD-D404-46A8-8A72-6EAB001111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2088" y="2929314"/>
            <a:ext cx="6264423" cy="8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5ECD847-59F1-4D35-B430-57C95EEB40AD}"/>
              </a:ext>
            </a:extLst>
          </p:cNvPr>
          <p:cNvSpPr txBox="1"/>
          <p:nvPr/>
        </p:nvSpPr>
        <p:spPr>
          <a:xfrm>
            <a:off x="2908508" y="150787"/>
            <a:ext cx="646654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F48252-551E-4C21-818F-DF735CAB5EF7}"/>
              </a:ext>
            </a:extLst>
          </p:cNvPr>
          <p:cNvSpPr txBox="1"/>
          <p:nvPr/>
        </p:nvSpPr>
        <p:spPr>
          <a:xfrm>
            <a:off x="2816943" y="128402"/>
            <a:ext cx="65925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E00C54-3BC9-46A4-A0F6-5BEA8D60FCD0}"/>
              </a:ext>
            </a:extLst>
          </p:cNvPr>
          <p:cNvSpPr txBox="1"/>
          <p:nvPr/>
        </p:nvSpPr>
        <p:spPr>
          <a:xfrm>
            <a:off x="2908508" y="106017"/>
            <a:ext cx="60118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তাপদাহ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শৈত্যপ্রবা</a:t>
            </a:r>
            <a:r>
              <a:rPr lang="en-US" sz="4000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21311-3872-4180-A7A3-848BDB3E1415}"/>
              </a:ext>
            </a:extLst>
          </p:cNvPr>
          <p:cNvSpPr txBox="1"/>
          <p:nvPr/>
        </p:nvSpPr>
        <p:spPr>
          <a:xfrm>
            <a:off x="2492919" y="117210"/>
            <a:ext cx="65925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8A7255-C407-4C92-8B0B-935ABA1DC487}"/>
              </a:ext>
            </a:extLst>
          </p:cNvPr>
          <p:cNvSpPr txBox="1"/>
          <p:nvPr/>
        </p:nvSpPr>
        <p:spPr>
          <a:xfrm>
            <a:off x="2651808" y="139594"/>
            <a:ext cx="62685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07EF4-9484-4178-BCB8-65CB5192C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5"/>
          <a:stretch/>
        </p:blipFill>
        <p:spPr>
          <a:xfrm>
            <a:off x="408868" y="1053885"/>
            <a:ext cx="3683900" cy="253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F5E83-817C-4FD1-9620-C4C5509E0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07"/>
          <a:stretch/>
        </p:blipFill>
        <p:spPr>
          <a:xfrm>
            <a:off x="4345150" y="3819299"/>
            <a:ext cx="3660000" cy="236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1C49A0-D899-47A1-8ECD-B43F13D6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73"/>
          <a:stretch/>
        </p:blipFill>
        <p:spPr>
          <a:xfrm>
            <a:off x="4333971" y="1053885"/>
            <a:ext cx="3660000" cy="253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3059F-CD46-45D5-BA06-1A12D063B4DD}"/>
              </a:ext>
            </a:extLst>
          </p:cNvPr>
          <p:cNvGrpSpPr/>
          <p:nvPr/>
        </p:nvGrpSpPr>
        <p:grpSpPr>
          <a:xfrm>
            <a:off x="8195253" y="3819299"/>
            <a:ext cx="3632618" cy="2364788"/>
            <a:chOff x="519142" y="1194618"/>
            <a:chExt cx="3632618" cy="22343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11FDE8-7D0A-4C6C-B307-3713DBD9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142" y="1194619"/>
              <a:ext cx="3632618" cy="2234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9F8C814-4FD3-493A-9F06-87DE6D023B69}"/>
                </a:ext>
              </a:extLst>
            </p:cNvPr>
            <p:cNvSpPr/>
            <p:nvPr/>
          </p:nvSpPr>
          <p:spPr>
            <a:xfrm>
              <a:off x="3126658" y="1194618"/>
              <a:ext cx="1001202" cy="353963"/>
            </a:xfrm>
            <a:prstGeom prst="roundRect">
              <a:avLst/>
            </a:prstGeom>
            <a:solidFill>
              <a:srgbClr val="E6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4924DF-3515-4B78-8833-7523178D2548}"/>
              </a:ext>
            </a:extLst>
          </p:cNvPr>
          <p:cNvSpPr txBox="1"/>
          <p:nvPr/>
        </p:nvSpPr>
        <p:spPr>
          <a:xfrm>
            <a:off x="2754620" y="128905"/>
            <a:ext cx="62685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52A301-D752-4D82-8837-4D336048A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30" y="3819299"/>
            <a:ext cx="3728638" cy="236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B786FF-BFB3-4983-A90A-DE1A0B683B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253" y="1053884"/>
            <a:ext cx="3587879" cy="253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53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0" grpId="0" animBg="1"/>
      <p:bldP spid="19" grpId="0" animBg="1"/>
      <p:bldP spid="1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2F898F-AD74-496C-8F25-757DF4E8E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5269" b="7476"/>
          <a:stretch/>
        </p:blipFill>
        <p:spPr>
          <a:xfrm>
            <a:off x="0" y="0"/>
            <a:ext cx="12192000" cy="6282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C400C1-4DB3-4E7B-AC54-B16250DC0538}"/>
              </a:ext>
            </a:extLst>
          </p:cNvPr>
          <p:cNvSpPr/>
          <p:nvPr/>
        </p:nvSpPr>
        <p:spPr>
          <a:xfrm>
            <a:off x="3267764" y="881762"/>
            <a:ext cx="5501899" cy="236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বিরূপ আবহাওয়া </a:t>
            </a:r>
            <a:endParaRPr lang="en-US" sz="8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1EBD-EC4E-434E-B7EC-74ABA1C2BB65}"/>
              </a:ext>
            </a:extLst>
          </p:cNvPr>
          <p:cNvSpPr/>
          <p:nvPr/>
        </p:nvSpPr>
        <p:spPr>
          <a:xfrm>
            <a:off x="3267764" y="881762"/>
            <a:ext cx="5501899" cy="236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82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C0176-2204-4F0C-921E-2E388D49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6" y="641554"/>
            <a:ext cx="1942025" cy="5574891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6E627A85-2AD1-4EC3-962F-A166ADC57E0F}"/>
              </a:ext>
            </a:extLst>
          </p:cNvPr>
          <p:cNvSpPr/>
          <p:nvPr/>
        </p:nvSpPr>
        <p:spPr>
          <a:xfrm>
            <a:off x="4896463" y="448061"/>
            <a:ext cx="2757949" cy="74686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AA1B8F-CAB3-4F1D-B294-AE8FDBAE1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7517" y="-1446112"/>
            <a:ext cx="5692877" cy="10063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1F275C-16D4-4BBB-BD5E-065544CD8774}"/>
              </a:ext>
            </a:extLst>
          </p:cNvPr>
          <p:cNvSpPr txBox="1"/>
          <p:nvPr/>
        </p:nvSpPr>
        <p:spPr>
          <a:xfrm>
            <a:off x="3406877" y="2139073"/>
            <a:ext cx="7521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</a:t>
            </a:r>
          </a:p>
          <a:p>
            <a:r>
              <a:rPr lang="bn-IN" sz="44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NikoshBAN" pitchFamily="2" charset="0"/>
              </a:rPr>
              <a:t>১৩.৩.৪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36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তাপদাহ</a:t>
            </a:r>
            <a:r>
              <a:rPr lang="bn-IN" sz="36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সম্পর্কে বলতে পারবে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n w="12700" cmpd="sng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5" name="Callout: Quad Arrow 14">
            <a:extLst>
              <a:ext uri="{FF2B5EF4-FFF2-40B4-BE49-F238E27FC236}">
                <a16:creationId xmlns:a16="http://schemas.microsoft.com/office/drawing/2014/main" id="{59AC8DD5-6FBD-4979-8FFC-39A99E135F01}"/>
              </a:ext>
            </a:extLst>
          </p:cNvPr>
          <p:cNvSpPr/>
          <p:nvPr/>
        </p:nvSpPr>
        <p:spPr>
          <a:xfrm>
            <a:off x="3551906" y="3880626"/>
            <a:ext cx="427703" cy="420329"/>
          </a:xfrm>
          <a:prstGeom prst="quad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FEB39D-A9C7-4B24-AEA0-046F1CC28AD4}"/>
              </a:ext>
            </a:extLst>
          </p:cNvPr>
          <p:cNvSpPr txBox="1"/>
          <p:nvPr/>
        </p:nvSpPr>
        <p:spPr>
          <a:xfrm>
            <a:off x="3501478" y="3736847"/>
            <a:ext cx="7245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NikoshBAN" pitchFamily="2" charset="0"/>
              </a:rPr>
              <a:t>     </a:t>
            </a:r>
            <a:r>
              <a:rPr lang="bn-IN" sz="36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NikoshBAN" pitchFamily="2" charset="0"/>
              </a:rPr>
              <a:t>১৩.৩.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NikoshBAN" pitchFamily="2" charset="0"/>
              </a:rPr>
              <a:t>৫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n-IN" sz="3600" b="1" spc="50" dirty="0">
                <a:ln w="11430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শৈত্যপ্রবাহ সম্পর্কে বলতে পারবে।</a:t>
            </a:r>
            <a:endParaRPr lang="en-GB" sz="4000" b="1" dirty="0">
              <a:ln w="12700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8" name="Callout: Quad Arrow 17">
            <a:extLst>
              <a:ext uri="{FF2B5EF4-FFF2-40B4-BE49-F238E27FC236}">
                <a16:creationId xmlns:a16="http://schemas.microsoft.com/office/drawing/2014/main" id="{9732F744-E6DB-4056-BEA5-D9E82184A622}"/>
              </a:ext>
            </a:extLst>
          </p:cNvPr>
          <p:cNvSpPr/>
          <p:nvPr/>
        </p:nvSpPr>
        <p:spPr>
          <a:xfrm>
            <a:off x="3501478" y="3000758"/>
            <a:ext cx="440072" cy="420329"/>
          </a:xfrm>
          <a:prstGeom prst="quad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5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6">
            <a:extLst>
              <a:ext uri="{FF2B5EF4-FFF2-40B4-BE49-F238E27FC236}">
                <a16:creationId xmlns:a16="http://schemas.microsoft.com/office/drawing/2014/main" id="{A5ED15C4-7386-4FAA-890B-62C94A9A637A}"/>
              </a:ext>
            </a:extLst>
          </p:cNvPr>
          <p:cNvSpPr/>
          <p:nvPr/>
        </p:nvSpPr>
        <p:spPr>
          <a:xfrm>
            <a:off x="1956018" y="3601968"/>
            <a:ext cx="3442489" cy="626012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 বা উষ্ণতা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10D16F33-50E9-4828-A782-12E9DA5E8F3B}"/>
              </a:ext>
            </a:extLst>
          </p:cNvPr>
          <p:cNvSpPr/>
          <p:nvPr/>
        </p:nvSpPr>
        <p:spPr>
          <a:xfrm>
            <a:off x="6523026" y="3601968"/>
            <a:ext cx="3452483" cy="626012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জ্বলন বা দহন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30">
            <a:extLst>
              <a:ext uri="{FF2B5EF4-FFF2-40B4-BE49-F238E27FC236}">
                <a16:creationId xmlns:a16="http://schemas.microsoft.com/office/drawing/2014/main" id="{02126446-6B2F-44B4-BDA0-A71CBD83ABFA}"/>
              </a:ext>
            </a:extLst>
          </p:cNvPr>
          <p:cNvSpPr/>
          <p:nvPr/>
        </p:nvSpPr>
        <p:spPr>
          <a:xfrm>
            <a:off x="908604" y="4793226"/>
            <a:ext cx="10669760" cy="123160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গরম আবহাওয়ার দীর্ঘস্থায়ী অবস্থাই হলো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তাপদাহ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D615EA3A-58EC-4300-B752-417C5B63C860}"/>
              </a:ext>
            </a:extLst>
          </p:cNvPr>
          <p:cNvSpPr/>
          <p:nvPr/>
        </p:nvSpPr>
        <p:spPr>
          <a:xfrm>
            <a:off x="4463460" y="511627"/>
            <a:ext cx="2700997" cy="62601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D476CDFE-7C18-443E-965D-98DF3CA51F5D}"/>
              </a:ext>
            </a:extLst>
          </p:cNvPr>
          <p:cNvSpPr/>
          <p:nvPr/>
        </p:nvSpPr>
        <p:spPr>
          <a:xfrm>
            <a:off x="4463460" y="511627"/>
            <a:ext cx="2700997" cy="626012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দাহ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97A02776-37DE-4F49-AE41-36461E8FAF4B}"/>
              </a:ext>
            </a:extLst>
          </p:cNvPr>
          <p:cNvSpPr/>
          <p:nvPr/>
        </p:nvSpPr>
        <p:spPr>
          <a:xfrm>
            <a:off x="4463459" y="511627"/>
            <a:ext cx="2700997" cy="626012"/>
          </a:xfrm>
          <a:prstGeom prst="roundRect">
            <a:avLst/>
          </a:prstGeom>
          <a:solidFill>
            <a:schemeClr val="accent4">
              <a:lumMod val="75000"/>
              <a:alpha val="6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8CE5634-ED31-4B61-AFAD-75FB6A4157C3}"/>
              </a:ext>
            </a:extLst>
          </p:cNvPr>
          <p:cNvSpPr/>
          <p:nvPr/>
        </p:nvSpPr>
        <p:spPr>
          <a:xfrm>
            <a:off x="3411792" y="2527903"/>
            <a:ext cx="530942" cy="6260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194E114-49EC-4E93-95B1-141E7E2DF11A}"/>
              </a:ext>
            </a:extLst>
          </p:cNvPr>
          <p:cNvSpPr/>
          <p:nvPr/>
        </p:nvSpPr>
        <p:spPr>
          <a:xfrm>
            <a:off x="7718326" y="2527903"/>
            <a:ext cx="530942" cy="6260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172 0.189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391 0.1844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8F64E0-AB4E-4252-868C-01569D7AE07E}"/>
              </a:ext>
            </a:extLst>
          </p:cNvPr>
          <p:cNvGrpSpPr/>
          <p:nvPr/>
        </p:nvGrpSpPr>
        <p:grpSpPr>
          <a:xfrm>
            <a:off x="325910" y="3303756"/>
            <a:ext cx="11521440" cy="3016628"/>
            <a:chOff x="379828" y="2419643"/>
            <a:chExt cx="11521440" cy="37842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CAB075-7B55-4C8C-BCC4-63FA2BACBD31}"/>
                </a:ext>
              </a:extLst>
            </p:cNvPr>
            <p:cNvSpPr/>
            <p:nvPr/>
          </p:nvSpPr>
          <p:spPr>
            <a:xfrm>
              <a:off x="379828" y="2419648"/>
              <a:ext cx="11521440" cy="3784204"/>
            </a:xfrm>
            <a:prstGeom prst="rect">
              <a:avLst/>
            </a:prstGeom>
            <a:blipFill dpi="0" rotWithShape="1">
              <a:blip r:embed="rId3">
                <a:alphaModFix amt="36000"/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4627E1-A114-47C2-8770-3A1BA13E23B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>
            <a:xfrm>
              <a:off x="6140548" y="2419648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E62066-A1C1-4431-B477-4DC06AB067C7}"/>
                </a:ext>
              </a:extLst>
            </p:cNvPr>
            <p:cNvCxnSpPr/>
            <p:nvPr/>
          </p:nvCxnSpPr>
          <p:spPr>
            <a:xfrm>
              <a:off x="2391522" y="2419647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DB821E-739C-48C1-8DC6-14575452470C}"/>
                </a:ext>
              </a:extLst>
            </p:cNvPr>
            <p:cNvCxnSpPr/>
            <p:nvPr/>
          </p:nvCxnSpPr>
          <p:spPr>
            <a:xfrm>
              <a:off x="4327006" y="2419648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ED96C4-64A8-492B-B082-53F572510C3C}"/>
                </a:ext>
              </a:extLst>
            </p:cNvPr>
            <p:cNvCxnSpPr/>
            <p:nvPr/>
          </p:nvCxnSpPr>
          <p:spPr>
            <a:xfrm>
              <a:off x="8152231" y="2419645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6B254B-31BB-4E9A-88B7-C683503734D6}"/>
                </a:ext>
              </a:extLst>
            </p:cNvPr>
            <p:cNvCxnSpPr/>
            <p:nvPr/>
          </p:nvCxnSpPr>
          <p:spPr>
            <a:xfrm>
              <a:off x="10087710" y="2419644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79415D-ABDC-442D-B656-159FF38E0F0F}"/>
                </a:ext>
              </a:extLst>
            </p:cNvPr>
            <p:cNvCxnSpPr/>
            <p:nvPr/>
          </p:nvCxnSpPr>
          <p:spPr>
            <a:xfrm>
              <a:off x="1355202" y="2419643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D4DEC8-379F-4DE2-B753-809C9CBC0BFA}"/>
                </a:ext>
              </a:extLst>
            </p:cNvPr>
            <p:cNvCxnSpPr/>
            <p:nvPr/>
          </p:nvCxnSpPr>
          <p:spPr>
            <a:xfrm>
              <a:off x="3366881" y="2419647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67CCD1-5B34-4AAD-939F-3BE47DE7DDD8}"/>
                </a:ext>
              </a:extLst>
            </p:cNvPr>
            <p:cNvCxnSpPr/>
            <p:nvPr/>
          </p:nvCxnSpPr>
          <p:spPr>
            <a:xfrm>
              <a:off x="5195686" y="2419648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14BCD7-5626-454A-A92B-670778BAE3D5}"/>
                </a:ext>
              </a:extLst>
            </p:cNvPr>
            <p:cNvCxnSpPr/>
            <p:nvPr/>
          </p:nvCxnSpPr>
          <p:spPr>
            <a:xfrm>
              <a:off x="7100667" y="2419648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A712A1-A047-493F-B447-E7283BF03578}"/>
                </a:ext>
              </a:extLst>
            </p:cNvPr>
            <p:cNvCxnSpPr/>
            <p:nvPr/>
          </p:nvCxnSpPr>
          <p:spPr>
            <a:xfrm>
              <a:off x="9097111" y="2419648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AFF34A-D287-4AA4-8A97-DC8F3F3AE6EB}"/>
                </a:ext>
              </a:extLst>
            </p:cNvPr>
            <p:cNvCxnSpPr/>
            <p:nvPr/>
          </p:nvCxnSpPr>
          <p:spPr>
            <a:xfrm>
              <a:off x="10986870" y="2419648"/>
              <a:ext cx="0" cy="37842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D0B43420-F517-4346-AD99-70665B5ABA26}"/>
              </a:ext>
            </a:extLst>
          </p:cNvPr>
          <p:cNvSpPr/>
          <p:nvPr/>
        </p:nvSpPr>
        <p:spPr>
          <a:xfrm rot="16200000">
            <a:off x="-427245" y="4683177"/>
            <a:ext cx="2587123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683672ED-74A9-43A0-B3FE-51070CDA151D}"/>
              </a:ext>
            </a:extLst>
          </p:cNvPr>
          <p:cNvSpPr/>
          <p:nvPr/>
        </p:nvSpPr>
        <p:spPr>
          <a:xfrm rot="16200000">
            <a:off x="529357" y="4681266"/>
            <a:ext cx="2587123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B5CEB267-3B85-4236-803B-07FD5E9BC665}"/>
              </a:ext>
            </a:extLst>
          </p:cNvPr>
          <p:cNvSpPr/>
          <p:nvPr/>
        </p:nvSpPr>
        <p:spPr>
          <a:xfrm rot="16200000">
            <a:off x="1485959" y="4683182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4DEE23B6-72B9-4C5B-9E5F-12475018072C}"/>
              </a:ext>
            </a:extLst>
          </p:cNvPr>
          <p:cNvSpPr/>
          <p:nvPr/>
        </p:nvSpPr>
        <p:spPr>
          <a:xfrm rot="16200000">
            <a:off x="2470697" y="4694671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D91A7DE7-1B25-4403-B6AF-0EA807F2C4CE}"/>
              </a:ext>
            </a:extLst>
          </p:cNvPr>
          <p:cNvSpPr/>
          <p:nvPr/>
        </p:nvSpPr>
        <p:spPr>
          <a:xfrm rot="16200000">
            <a:off x="3408587" y="4683183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685DE133-9663-4B30-BA70-EC5663FB774E}"/>
              </a:ext>
            </a:extLst>
          </p:cNvPr>
          <p:cNvSpPr/>
          <p:nvPr/>
        </p:nvSpPr>
        <p:spPr>
          <a:xfrm rot="16200000">
            <a:off x="4297177" y="4681266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30">
            <a:extLst>
              <a:ext uri="{FF2B5EF4-FFF2-40B4-BE49-F238E27FC236}">
                <a16:creationId xmlns:a16="http://schemas.microsoft.com/office/drawing/2014/main" id="{2295C1DC-EFB3-4BC4-9BE1-3AB15429131B}"/>
              </a:ext>
            </a:extLst>
          </p:cNvPr>
          <p:cNvSpPr/>
          <p:nvPr/>
        </p:nvSpPr>
        <p:spPr>
          <a:xfrm rot="16200000">
            <a:off x="5237385" y="4713815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33">
            <a:extLst>
              <a:ext uri="{FF2B5EF4-FFF2-40B4-BE49-F238E27FC236}">
                <a16:creationId xmlns:a16="http://schemas.microsoft.com/office/drawing/2014/main" id="{9B5B3C50-671F-4911-9085-622FBEAC4B71}"/>
              </a:ext>
            </a:extLst>
          </p:cNvPr>
          <p:cNvSpPr/>
          <p:nvPr/>
        </p:nvSpPr>
        <p:spPr>
          <a:xfrm rot="16200000">
            <a:off x="6290137" y="4711898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আগস্ট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34">
            <a:extLst>
              <a:ext uri="{FF2B5EF4-FFF2-40B4-BE49-F238E27FC236}">
                <a16:creationId xmlns:a16="http://schemas.microsoft.com/office/drawing/2014/main" id="{EDEB4BF4-B303-4D23-BF9B-447674B72D73}"/>
              </a:ext>
            </a:extLst>
          </p:cNvPr>
          <p:cNvSpPr/>
          <p:nvPr/>
        </p:nvSpPr>
        <p:spPr>
          <a:xfrm rot="16200000">
            <a:off x="7244413" y="4687002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35">
            <a:extLst>
              <a:ext uri="{FF2B5EF4-FFF2-40B4-BE49-F238E27FC236}">
                <a16:creationId xmlns:a16="http://schemas.microsoft.com/office/drawing/2014/main" id="{AF12F791-7901-4439-9B63-38936388B2D4}"/>
              </a:ext>
            </a:extLst>
          </p:cNvPr>
          <p:cNvSpPr/>
          <p:nvPr/>
        </p:nvSpPr>
        <p:spPr>
          <a:xfrm rot="16200000">
            <a:off x="8198689" y="4708063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অক্টোবর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47FF41C8-1E8E-4083-9636-01122398A69D}"/>
              </a:ext>
            </a:extLst>
          </p:cNvPr>
          <p:cNvSpPr/>
          <p:nvPr/>
        </p:nvSpPr>
        <p:spPr>
          <a:xfrm rot="16200000">
            <a:off x="9152965" y="4706145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নভেম্বর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56F3B25C-40F8-4E97-8DC7-873180C49D52}"/>
              </a:ext>
            </a:extLst>
          </p:cNvPr>
          <p:cNvSpPr/>
          <p:nvPr/>
        </p:nvSpPr>
        <p:spPr>
          <a:xfrm rot="16200000">
            <a:off x="10093173" y="4692738"/>
            <a:ext cx="2587125" cy="62601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39">
            <a:extLst>
              <a:ext uri="{FF2B5EF4-FFF2-40B4-BE49-F238E27FC236}">
                <a16:creationId xmlns:a16="http://schemas.microsoft.com/office/drawing/2014/main" id="{4D3B9AF2-CC61-4CA4-B673-D686C5F7EBB2}"/>
              </a:ext>
            </a:extLst>
          </p:cNvPr>
          <p:cNvSpPr/>
          <p:nvPr/>
        </p:nvSpPr>
        <p:spPr>
          <a:xfrm>
            <a:off x="3163611" y="422724"/>
            <a:ext cx="6015634" cy="626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ভালভাবে পর্যবেক্ষণ করোঃ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42">
            <a:extLst>
              <a:ext uri="{FF2B5EF4-FFF2-40B4-BE49-F238E27FC236}">
                <a16:creationId xmlns:a16="http://schemas.microsoft.com/office/drawing/2014/main" id="{1C79EEBD-E738-46C5-9DC8-4D0490B384F9}"/>
              </a:ext>
            </a:extLst>
          </p:cNvPr>
          <p:cNvSpPr/>
          <p:nvPr/>
        </p:nvSpPr>
        <p:spPr>
          <a:xfrm>
            <a:off x="1177008" y="1387881"/>
            <a:ext cx="10081866" cy="62601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সাধারণত মার্চ, এপ্রিল ও মে মাসে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তাপদাহ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হয়ে থাকে।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9D187C46-91C0-4A47-86D7-C61AF797E40B}"/>
              </a:ext>
            </a:extLst>
          </p:cNvPr>
          <p:cNvSpPr/>
          <p:nvPr/>
        </p:nvSpPr>
        <p:spPr>
          <a:xfrm rot="16200000">
            <a:off x="3425744" y="1685986"/>
            <a:ext cx="683244" cy="2829934"/>
          </a:xfrm>
          <a:custGeom>
            <a:avLst/>
            <a:gdLst>
              <a:gd name="connsiteX0" fmla="*/ 0 w 697993"/>
              <a:gd name="connsiteY0" fmla="*/ 0 h 3457210"/>
              <a:gd name="connsiteX1" fmla="*/ 348997 w 697993"/>
              <a:gd name="connsiteY1" fmla="*/ 302524 h 3457210"/>
              <a:gd name="connsiteX2" fmla="*/ 348997 w 697993"/>
              <a:gd name="connsiteY2" fmla="*/ 1420307 h 3457210"/>
              <a:gd name="connsiteX3" fmla="*/ 697994 w 697993"/>
              <a:gd name="connsiteY3" fmla="*/ 1722831 h 3457210"/>
              <a:gd name="connsiteX4" fmla="*/ 348997 w 697993"/>
              <a:gd name="connsiteY4" fmla="*/ 2025355 h 3457210"/>
              <a:gd name="connsiteX5" fmla="*/ 348997 w 697993"/>
              <a:gd name="connsiteY5" fmla="*/ 3154686 h 3457210"/>
              <a:gd name="connsiteX6" fmla="*/ 0 w 697993"/>
              <a:gd name="connsiteY6" fmla="*/ 3457210 h 3457210"/>
              <a:gd name="connsiteX7" fmla="*/ 0 w 697993"/>
              <a:gd name="connsiteY7" fmla="*/ 0 h 3457210"/>
              <a:gd name="connsiteX0" fmla="*/ 0 w 697993"/>
              <a:gd name="connsiteY0" fmla="*/ 0 h 3457210"/>
              <a:gd name="connsiteX1" fmla="*/ 348997 w 697993"/>
              <a:gd name="connsiteY1" fmla="*/ 302524 h 3457210"/>
              <a:gd name="connsiteX2" fmla="*/ 348997 w 697993"/>
              <a:gd name="connsiteY2" fmla="*/ 1420307 h 3457210"/>
              <a:gd name="connsiteX3" fmla="*/ 697994 w 697993"/>
              <a:gd name="connsiteY3" fmla="*/ 1722831 h 3457210"/>
              <a:gd name="connsiteX4" fmla="*/ 348997 w 697993"/>
              <a:gd name="connsiteY4" fmla="*/ 2025355 h 3457210"/>
              <a:gd name="connsiteX5" fmla="*/ 348997 w 697993"/>
              <a:gd name="connsiteY5" fmla="*/ 3154686 h 3457210"/>
              <a:gd name="connsiteX6" fmla="*/ 0 w 697993"/>
              <a:gd name="connsiteY6" fmla="*/ 3457210 h 3457210"/>
              <a:gd name="connsiteX0" fmla="*/ 0 w 933970"/>
              <a:gd name="connsiteY0" fmla="*/ 0 h 3457210"/>
              <a:gd name="connsiteX1" fmla="*/ 348997 w 933970"/>
              <a:gd name="connsiteY1" fmla="*/ 302524 h 3457210"/>
              <a:gd name="connsiteX2" fmla="*/ 348997 w 933970"/>
              <a:gd name="connsiteY2" fmla="*/ 1420307 h 3457210"/>
              <a:gd name="connsiteX3" fmla="*/ 697994 w 933970"/>
              <a:gd name="connsiteY3" fmla="*/ 1722831 h 3457210"/>
              <a:gd name="connsiteX4" fmla="*/ 348997 w 933970"/>
              <a:gd name="connsiteY4" fmla="*/ 2025355 h 3457210"/>
              <a:gd name="connsiteX5" fmla="*/ 348997 w 933970"/>
              <a:gd name="connsiteY5" fmla="*/ 3154686 h 3457210"/>
              <a:gd name="connsiteX6" fmla="*/ 0 w 933970"/>
              <a:gd name="connsiteY6" fmla="*/ 3457210 h 3457210"/>
              <a:gd name="connsiteX7" fmla="*/ 0 w 933970"/>
              <a:gd name="connsiteY7" fmla="*/ 0 h 3457210"/>
              <a:gd name="connsiteX0" fmla="*/ 0 w 933970"/>
              <a:gd name="connsiteY0" fmla="*/ 0 h 3457210"/>
              <a:gd name="connsiteX1" fmla="*/ 348997 w 933970"/>
              <a:gd name="connsiteY1" fmla="*/ 302524 h 3457210"/>
              <a:gd name="connsiteX2" fmla="*/ 348997 w 933970"/>
              <a:gd name="connsiteY2" fmla="*/ 1420307 h 3457210"/>
              <a:gd name="connsiteX3" fmla="*/ 933970 w 933970"/>
              <a:gd name="connsiteY3" fmla="*/ 1767080 h 3457210"/>
              <a:gd name="connsiteX4" fmla="*/ 348997 w 933970"/>
              <a:gd name="connsiteY4" fmla="*/ 2025355 h 3457210"/>
              <a:gd name="connsiteX5" fmla="*/ 348997 w 933970"/>
              <a:gd name="connsiteY5" fmla="*/ 3154686 h 3457210"/>
              <a:gd name="connsiteX6" fmla="*/ 0 w 933970"/>
              <a:gd name="connsiteY6" fmla="*/ 3457210 h 3457210"/>
              <a:gd name="connsiteX0" fmla="*/ 0 w 933970"/>
              <a:gd name="connsiteY0" fmla="*/ 0 h 3457210"/>
              <a:gd name="connsiteX1" fmla="*/ 348997 w 933970"/>
              <a:gd name="connsiteY1" fmla="*/ 302524 h 3457210"/>
              <a:gd name="connsiteX2" fmla="*/ 348997 w 933970"/>
              <a:gd name="connsiteY2" fmla="*/ 1420307 h 3457210"/>
              <a:gd name="connsiteX3" fmla="*/ 697994 w 933970"/>
              <a:gd name="connsiteY3" fmla="*/ 1722831 h 3457210"/>
              <a:gd name="connsiteX4" fmla="*/ 348997 w 933970"/>
              <a:gd name="connsiteY4" fmla="*/ 2025355 h 3457210"/>
              <a:gd name="connsiteX5" fmla="*/ 348997 w 933970"/>
              <a:gd name="connsiteY5" fmla="*/ 3154686 h 3457210"/>
              <a:gd name="connsiteX6" fmla="*/ 0 w 933970"/>
              <a:gd name="connsiteY6" fmla="*/ 3457210 h 3457210"/>
              <a:gd name="connsiteX7" fmla="*/ 0 w 933970"/>
              <a:gd name="connsiteY7" fmla="*/ 0 h 3457210"/>
              <a:gd name="connsiteX0" fmla="*/ 0 w 933970"/>
              <a:gd name="connsiteY0" fmla="*/ 0 h 3457210"/>
              <a:gd name="connsiteX1" fmla="*/ 348997 w 933970"/>
              <a:gd name="connsiteY1" fmla="*/ 302524 h 3457210"/>
              <a:gd name="connsiteX2" fmla="*/ 348997 w 933970"/>
              <a:gd name="connsiteY2" fmla="*/ 1420307 h 3457210"/>
              <a:gd name="connsiteX3" fmla="*/ 933970 w 933970"/>
              <a:gd name="connsiteY3" fmla="*/ 1767080 h 3457210"/>
              <a:gd name="connsiteX4" fmla="*/ 348997 w 933970"/>
              <a:gd name="connsiteY4" fmla="*/ 2172839 h 3457210"/>
              <a:gd name="connsiteX5" fmla="*/ 348997 w 933970"/>
              <a:gd name="connsiteY5" fmla="*/ 3154686 h 3457210"/>
              <a:gd name="connsiteX6" fmla="*/ 0 w 933970"/>
              <a:gd name="connsiteY6" fmla="*/ 3457210 h 3457210"/>
              <a:gd name="connsiteX0" fmla="*/ 0 w 933970"/>
              <a:gd name="connsiteY0" fmla="*/ 0 h 3457210"/>
              <a:gd name="connsiteX1" fmla="*/ 348997 w 933970"/>
              <a:gd name="connsiteY1" fmla="*/ 302524 h 3457210"/>
              <a:gd name="connsiteX2" fmla="*/ 348997 w 933970"/>
              <a:gd name="connsiteY2" fmla="*/ 1420307 h 3457210"/>
              <a:gd name="connsiteX3" fmla="*/ 697994 w 933970"/>
              <a:gd name="connsiteY3" fmla="*/ 1722831 h 3457210"/>
              <a:gd name="connsiteX4" fmla="*/ 348997 w 933970"/>
              <a:gd name="connsiteY4" fmla="*/ 2025355 h 3457210"/>
              <a:gd name="connsiteX5" fmla="*/ 348997 w 933970"/>
              <a:gd name="connsiteY5" fmla="*/ 3154686 h 3457210"/>
              <a:gd name="connsiteX6" fmla="*/ 0 w 933970"/>
              <a:gd name="connsiteY6" fmla="*/ 3457210 h 3457210"/>
              <a:gd name="connsiteX7" fmla="*/ 0 w 933970"/>
              <a:gd name="connsiteY7" fmla="*/ 0 h 3457210"/>
              <a:gd name="connsiteX0" fmla="*/ 0 w 933970"/>
              <a:gd name="connsiteY0" fmla="*/ 0 h 3457210"/>
              <a:gd name="connsiteX1" fmla="*/ 348997 w 933970"/>
              <a:gd name="connsiteY1" fmla="*/ 302524 h 3457210"/>
              <a:gd name="connsiteX2" fmla="*/ 348997 w 933970"/>
              <a:gd name="connsiteY2" fmla="*/ 1420307 h 3457210"/>
              <a:gd name="connsiteX3" fmla="*/ 933970 w 933970"/>
              <a:gd name="connsiteY3" fmla="*/ 1663842 h 3457210"/>
              <a:gd name="connsiteX4" fmla="*/ 348997 w 933970"/>
              <a:gd name="connsiteY4" fmla="*/ 2172839 h 3457210"/>
              <a:gd name="connsiteX5" fmla="*/ 348997 w 933970"/>
              <a:gd name="connsiteY5" fmla="*/ 3154686 h 3457210"/>
              <a:gd name="connsiteX6" fmla="*/ 0 w 933970"/>
              <a:gd name="connsiteY6" fmla="*/ 3457210 h 3457210"/>
              <a:gd name="connsiteX0" fmla="*/ 0 w 919221"/>
              <a:gd name="connsiteY0" fmla="*/ 0 h 3457210"/>
              <a:gd name="connsiteX1" fmla="*/ 348997 w 919221"/>
              <a:gd name="connsiteY1" fmla="*/ 302524 h 3457210"/>
              <a:gd name="connsiteX2" fmla="*/ 348997 w 919221"/>
              <a:gd name="connsiteY2" fmla="*/ 1420307 h 3457210"/>
              <a:gd name="connsiteX3" fmla="*/ 697994 w 919221"/>
              <a:gd name="connsiteY3" fmla="*/ 1722831 h 3457210"/>
              <a:gd name="connsiteX4" fmla="*/ 348997 w 919221"/>
              <a:gd name="connsiteY4" fmla="*/ 2025355 h 3457210"/>
              <a:gd name="connsiteX5" fmla="*/ 348997 w 919221"/>
              <a:gd name="connsiteY5" fmla="*/ 3154686 h 3457210"/>
              <a:gd name="connsiteX6" fmla="*/ 0 w 919221"/>
              <a:gd name="connsiteY6" fmla="*/ 3457210 h 3457210"/>
              <a:gd name="connsiteX7" fmla="*/ 0 w 919221"/>
              <a:gd name="connsiteY7" fmla="*/ 0 h 3457210"/>
              <a:gd name="connsiteX0" fmla="*/ 0 w 919221"/>
              <a:gd name="connsiteY0" fmla="*/ 0 h 3457210"/>
              <a:gd name="connsiteX1" fmla="*/ 348997 w 919221"/>
              <a:gd name="connsiteY1" fmla="*/ 302524 h 3457210"/>
              <a:gd name="connsiteX2" fmla="*/ 348997 w 919221"/>
              <a:gd name="connsiteY2" fmla="*/ 1420307 h 3457210"/>
              <a:gd name="connsiteX3" fmla="*/ 919221 w 919221"/>
              <a:gd name="connsiteY3" fmla="*/ 1840823 h 3457210"/>
              <a:gd name="connsiteX4" fmla="*/ 348997 w 919221"/>
              <a:gd name="connsiteY4" fmla="*/ 2172839 h 3457210"/>
              <a:gd name="connsiteX5" fmla="*/ 348997 w 919221"/>
              <a:gd name="connsiteY5" fmla="*/ 3154686 h 3457210"/>
              <a:gd name="connsiteX6" fmla="*/ 0 w 919221"/>
              <a:gd name="connsiteY6" fmla="*/ 3457210 h 3457210"/>
              <a:gd name="connsiteX0" fmla="*/ 0 w 697994"/>
              <a:gd name="connsiteY0" fmla="*/ 0 h 3457210"/>
              <a:gd name="connsiteX1" fmla="*/ 348997 w 697994"/>
              <a:gd name="connsiteY1" fmla="*/ 302524 h 3457210"/>
              <a:gd name="connsiteX2" fmla="*/ 348997 w 697994"/>
              <a:gd name="connsiteY2" fmla="*/ 1420307 h 3457210"/>
              <a:gd name="connsiteX3" fmla="*/ 697994 w 697994"/>
              <a:gd name="connsiteY3" fmla="*/ 1722831 h 3457210"/>
              <a:gd name="connsiteX4" fmla="*/ 348997 w 697994"/>
              <a:gd name="connsiteY4" fmla="*/ 2025355 h 3457210"/>
              <a:gd name="connsiteX5" fmla="*/ 348997 w 697994"/>
              <a:gd name="connsiteY5" fmla="*/ 3154686 h 3457210"/>
              <a:gd name="connsiteX6" fmla="*/ 0 w 697994"/>
              <a:gd name="connsiteY6" fmla="*/ 3457210 h 3457210"/>
              <a:gd name="connsiteX7" fmla="*/ 0 w 697994"/>
              <a:gd name="connsiteY7" fmla="*/ 0 h 3457210"/>
              <a:gd name="connsiteX0" fmla="*/ 0 w 697994"/>
              <a:gd name="connsiteY0" fmla="*/ 0 h 3457210"/>
              <a:gd name="connsiteX1" fmla="*/ 348997 w 697994"/>
              <a:gd name="connsiteY1" fmla="*/ 302524 h 3457210"/>
              <a:gd name="connsiteX2" fmla="*/ 348997 w 697994"/>
              <a:gd name="connsiteY2" fmla="*/ 1420307 h 3457210"/>
              <a:gd name="connsiteX3" fmla="*/ 639004 w 697994"/>
              <a:gd name="connsiteY3" fmla="*/ 1870323 h 3457210"/>
              <a:gd name="connsiteX4" fmla="*/ 348997 w 697994"/>
              <a:gd name="connsiteY4" fmla="*/ 2172839 h 3457210"/>
              <a:gd name="connsiteX5" fmla="*/ 348997 w 697994"/>
              <a:gd name="connsiteY5" fmla="*/ 3154686 h 3457210"/>
              <a:gd name="connsiteX6" fmla="*/ 0 w 697994"/>
              <a:gd name="connsiteY6" fmla="*/ 3457210 h 3457210"/>
              <a:gd name="connsiteX0" fmla="*/ 0 w 697994"/>
              <a:gd name="connsiteY0" fmla="*/ 0 h 3457210"/>
              <a:gd name="connsiteX1" fmla="*/ 348997 w 697994"/>
              <a:gd name="connsiteY1" fmla="*/ 302524 h 3457210"/>
              <a:gd name="connsiteX2" fmla="*/ 348997 w 697994"/>
              <a:gd name="connsiteY2" fmla="*/ 1420307 h 3457210"/>
              <a:gd name="connsiteX3" fmla="*/ 697994 w 697994"/>
              <a:gd name="connsiteY3" fmla="*/ 1722831 h 3457210"/>
              <a:gd name="connsiteX4" fmla="*/ 348997 w 697994"/>
              <a:gd name="connsiteY4" fmla="*/ 2025355 h 3457210"/>
              <a:gd name="connsiteX5" fmla="*/ 348997 w 697994"/>
              <a:gd name="connsiteY5" fmla="*/ 3154686 h 3457210"/>
              <a:gd name="connsiteX6" fmla="*/ 0 w 697994"/>
              <a:gd name="connsiteY6" fmla="*/ 3457210 h 3457210"/>
              <a:gd name="connsiteX7" fmla="*/ 0 w 697994"/>
              <a:gd name="connsiteY7" fmla="*/ 0 h 3457210"/>
              <a:gd name="connsiteX0" fmla="*/ 0 w 697994"/>
              <a:gd name="connsiteY0" fmla="*/ 0 h 3457210"/>
              <a:gd name="connsiteX1" fmla="*/ 348997 w 697994"/>
              <a:gd name="connsiteY1" fmla="*/ 302524 h 3457210"/>
              <a:gd name="connsiteX2" fmla="*/ 348997 w 697994"/>
              <a:gd name="connsiteY2" fmla="*/ 1420307 h 3457210"/>
              <a:gd name="connsiteX3" fmla="*/ 565262 w 697994"/>
              <a:gd name="connsiteY3" fmla="*/ 1870323 h 3457210"/>
              <a:gd name="connsiteX4" fmla="*/ 348997 w 697994"/>
              <a:gd name="connsiteY4" fmla="*/ 2172839 h 3457210"/>
              <a:gd name="connsiteX5" fmla="*/ 348997 w 697994"/>
              <a:gd name="connsiteY5" fmla="*/ 3154686 h 3457210"/>
              <a:gd name="connsiteX6" fmla="*/ 0 w 697994"/>
              <a:gd name="connsiteY6" fmla="*/ 345721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683245 w 683245"/>
              <a:gd name="connsiteY3" fmla="*/ 1929309 h 3457210"/>
              <a:gd name="connsiteX4" fmla="*/ 348997 w 683245"/>
              <a:gd name="connsiteY4" fmla="*/ 2025355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  <a:gd name="connsiteX7" fmla="*/ 0 w 683245"/>
              <a:gd name="connsiteY7" fmla="*/ 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565262 w 683245"/>
              <a:gd name="connsiteY3" fmla="*/ 1870323 h 3457210"/>
              <a:gd name="connsiteX4" fmla="*/ 348997 w 683245"/>
              <a:gd name="connsiteY4" fmla="*/ 2172839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  <a:gd name="connsiteX0" fmla="*/ 0 w 683251"/>
              <a:gd name="connsiteY0" fmla="*/ 0 h 3457210"/>
              <a:gd name="connsiteX1" fmla="*/ 348997 w 683251"/>
              <a:gd name="connsiteY1" fmla="*/ 302524 h 3457210"/>
              <a:gd name="connsiteX2" fmla="*/ 348997 w 683251"/>
              <a:gd name="connsiteY2" fmla="*/ 1420307 h 3457210"/>
              <a:gd name="connsiteX3" fmla="*/ 683245 w 683251"/>
              <a:gd name="connsiteY3" fmla="*/ 1929309 h 3457210"/>
              <a:gd name="connsiteX4" fmla="*/ 348997 w 683251"/>
              <a:gd name="connsiteY4" fmla="*/ 2025355 h 3457210"/>
              <a:gd name="connsiteX5" fmla="*/ 348997 w 683251"/>
              <a:gd name="connsiteY5" fmla="*/ 3154686 h 3457210"/>
              <a:gd name="connsiteX6" fmla="*/ 0 w 683251"/>
              <a:gd name="connsiteY6" fmla="*/ 3457210 h 3457210"/>
              <a:gd name="connsiteX7" fmla="*/ 0 w 683251"/>
              <a:gd name="connsiteY7" fmla="*/ 0 h 3457210"/>
              <a:gd name="connsiteX0" fmla="*/ 0 w 683251"/>
              <a:gd name="connsiteY0" fmla="*/ 0 h 3457210"/>
              <a:gd name="connsiteX1" fmla="*/ 348997 w 683251"/>
              <a:gd name="connsiteY1" fmla="*/ 302524 h 3457210"/>
              <a:gd name="connsiteX2" fmla="*/ 348997 w 683251"/>
              <a:gd name="connsiteY2" fmla="*/ 1420307 h 3457210"/>
              <a:gd name="connsiteX3" fmla="*/ 683251 w 683251"/>
              <a:gd name="connsiteY3" fmla="*/ 1678597 h 3457210"/>
              <a:gd name="connsiteX4" fmla="*/ 348997 w 683251"/>
              <a:gd name="connsiteY4" fmla="*/ 2172839 h 3457210"/>
              <a:gd name="connsiteX5" fmla="*/ 348997 w 683251"/>
              <a:gd name="connsiteY5" fmla="*/ 3154686 h 3457210"/>
              <a:gd name="connsiteX6" fmla="*/ 0 w 683251"/>
              <a:gd name="connsiteY6" fmla="*/ 345721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683245 w 683245"/>
              <a:gd name="connsiteY3" fmla="*/ 1929309 h 3457210"/>
              <a:gd name="connsiteX4" fmla="*/ 348997 w 683245"/>
              <a:gd name="connsiteY4" fmla="*/ 2025355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  <a:gd name="connsiteX7" fmla="*/ 0 w 683245"/>
              <a:gd name="connsiteY7" fmla="*/ 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668504 w 683245"/>
              <a:gd name="connsiteY3" fmla="*/ 1988316 h 3457210"/>
              <a:gd name="connsiteX4" fmla="*/ 348997 w 683245"/>
              <a:gd name="connsiteY4" fmla="*/ 2172839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683245 w 683245"/>
              <a:gd name="connsiteY3" fmla="*/ 1929309 h 3457210"/>
              <a:gd name="connsiteX4" fmla="*/ 348997 w 683245"/>
              <a:gd name="connsiteY4" fmla="*/ 2025355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  <a:gd name="connsiteX7" fmla="*/ 0 w 683245"/>
              <a:gd name="connsiteY7" fmla="*/ 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668504 w 683245"/>
              <a:gd name="connsiteY3" fmla="*/ 1988316 h 3457210"/>
              <a:gd name="connsiteX4" fmla="*/ 348997 w 683245"/>
              <a:gd name="connsiteY4" fmla="*/ 2172839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683245 w 683245"/>
              <a:gd name="connsiteY3" fmla="*/ 1929309 h 3457210"/>
              <a:gd name="connsiteX4" fmla="*/ 348997 w 683245"/>
              <a:gd name="connsiteY4" fmla="*/ 2025355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  <a:gd name="connsiteX7" fmla="*/ 0 w 683245"/>
              <a:gd name="connsiteY7" fmla="*/ 0 h 3457210"/>
              <a:gd name="connsiteX0" fmla="*/ 0 w 683245"/>
              <a:gd name="connsiteY0" fmla="*/ 0 h 3457210"/>
              <a:gd name="connsiteX1" fmla="*/ 348997 w 683245"/>
              <a:gd name="connsiteY1" fmla="*/ 302524 h 3457210"/>
              <a:gd name="connsiteX2" fmla="*/ 348997 w 683245"/>
              <a:gd name="connsiteY2" fmla="*/ 1420307 h 3457210"/>
              <a:gd name="connsiteX3" fmla="*/ 653758 w 683245"/>
              <a:gd name="connsiteY3" fmla="*/ 1811338 h 3457210"/>
              <a:gd name="connsiteX4" fmla="*/ 348997 w 683245"/>
              <a:gd name="connsiteY4" fmla="*/ 2172839 h 3457210"/>
              <a:gd name="connsiteX5" fmla="*/ 348997 w 683245"/>
              <a:gd name="connsiteY5" fmla="*/ 3154686 h 3457210"/>
              <a:gd name="connsiteX6" fmla="*/ 0 w 683245"/>
              <a:gd name="connsiteY6" fmla="*/ 3457210 h 3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245" h="3457210" stroke="0" extrusionOk="0">
                <a:moveTo>
                  <a:pt x="0" y="0"/>
                </a:moveTo>
                <a:cubicBezTo>
                  <a:pt x="192746" y="0"/>
                  <a:pt x="348997" y="135445"/>
                  <a:pt x="348997" y="302524"/>
                </a:cubicBezTo>
                <a:lnTo>
                  <a:pt x="348997" y="1420307"/>
                </a:lnTo>
                <a:cubicBezTo>
                  <a:pt x="348997" y="1587386"/>
                  <a:pt x="490499" y="1929309"/>
                  <a:pt x="683245" y="1929309"/>
                </a:cubicBezTo>
                <a:cubicBezTo>
                  <a:pt x="490499" y="1929309"/>
                  <a:pt x="348997" y="1858276"/>
                  <a:pt x="348997" y="2025355"/>
                </a:cubicBezTo>
                <a:lnTo>
                  <a:pt x="348997" y="3154686"/>
                </a:lnTo>
                <a:cubicBezTo>
                  <a:pt x="348997" y="3321765"/>
                  <a:pt x="192746" y="3457210"/>
                  <a:pt x="0" y="3457210"/>
                </a:cubicBezTo>
                <a:lnTo>
                  <a:pt x="0" y="0"/>
                </a:lnTo>
                <a:close/>
              </a:path>
              <a:path w="683245" h="3457210" fill="none">
                <a:moveTo>
                  <a:pt x="0" y="0"/>
                </a:moveTo>
                <a:cubicBezTo>
                  <a:pt x="192746" y="0"/>
                  <a:pt x="348997" y="135445"/>
                  <a:pt x="348997" y="302524"/>
                </a:cubicBezTo>
                <a:lnTo>
                  <a:pt x="348997" y="1420307"/>
                </a:lnTo>
                <a:cubicBezTo>
                  <a:pt x="348997" y="1587386"/>
                  <a:pt x="653756" y="1833397"/>
                  <a:pt x="653758" y="1811338"/>
                </a:cubicBezTo>
                <a:cubicBezTo>
                  <a:pt x="653760" y="1789279"/>
                  <a:pt x="348997" y="2005760"/>
                  <a:pt x="348997" y="2172839"/>
                </a:cubicBezTo>
                <a:lnTo>
                  <a:pt x="348997" y="3154686"/>
                </a:lnTo>
                <a:cubicBezTo>
                  <a:pt x="348997" y="3321765"/>
                  <a:pt x="192746" y="3457210"/>
                  <a:pt x="0" y="3457210"/>
                </a:cubicBezTo>
              </a:path>
            </a:pathLst>
          </a:custGeom>
          <a:ln w="76200"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C07DE6-178A-4C79-89EA-C4C05ED9A3DA}"/>
              </a:ext>
            </a:extLst>
          </p:cNvPr>
          <p:cNvSpPr/>
          <p:nvPr/>
        </p:nvSpPr>
        <p:spPr>
          <a:xfrm>
            <a:off x="2724497" y="2123473"/>
            <a:ext cx="2079523" cy="544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তাপদাহ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72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717BCD25-DB66-4896-9E8C-46BE4216A183}"/>
              </a:ext>
            </a:extLst>
          </p:cNvPr>
          <p:cNvSpPr/>
          <p:nvPr/>
        </p:nvSpPr>
        <p:spPr>
          <a:xfrm>
            <a:off x="3751432" y="346477"/>
            <a:ext cx="4553150" cy="626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লেখচিত্রটি লক্ষ করোঃ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41">
            <a:extLst>
              <a:ext uri="{FF2B5EF4-FFF2-40B4-BE49-F238E27FC236}">
                <a16:creationId xmlns:a16="http://schemas.microsoft.com/office/drawing/2014/main" id="{747A2DC0-EFB6-4263-86FA-7E78027B70DB}"/>
              </a:ext>
            </a:extLst>
          </p:cNvPr>
          <p:cNvSpPr/>
          <p:nvPr/>
        </p:nvSpPr>
        <p:spPr>
          <a:xfrm>
            <a:off x="661183" y="1216856"/>
            <a:ext cx="10733648" cy="62601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অস্বাভাবিক ও অসহনীয় তাপদাহ শত বছরে একবার দেখতে পাওয়া যায়।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E2CD08-7B7C-4D43-AD5D-2E9AD72C6E90}"/>
              </a:ext>
            </a:extLst>
          </p:cNvPr>
          <p:cNvGrpSpPr/>
          <p:nvPr/>
        </p:nvGrpSpPr>
        <p:grpSpPr>
          <a:xfrm>
            <a:off x="797169" y="1842868"/>
            <a:ext cx="10441939" cy="4695823"/>
            <a:chOff x="797169" y="1842868"/>
            <a:chExt cx="10441939" cy="4695823"/>
          </a:xfrm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8845E556-CE88-4C2D-BFAC-9EC8EA07764A}"/>
                </a:ext>
              </a:extLst>
            </p:cNvPr>
            <p:cNvSpPr/>
            <p:nvPr/>
          </p:nvSpPr>
          <p:spPr>
            <a:xfrm>
              <a:off x="1293253" y="5912679"/>
              <a:ext cx="9945855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০             ১০           ২০          ৩০            ৪০           ৫০          ৬০            ৭০           ৮০           ৯০           ১০০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</a:t>
              </a:r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 বছর 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33">
              <a:extLst>
                <a:ext uri="{FF2B5EF4-FFF2-40B4-BE49-F238E27FC236}">
                  <a16:creationId xmlns:a16="http://schemas.microsoft.com/office/drawing/2014/main" id="{8C7D7A75-C285-4171-B563-FE194E12F18A}"/>
                </a:ext>
              </a:extLst>
            </p:cNvPr>
            <p:cNvSpPr/>
            <p:nvPr/>
          </p:nvSpPr>
          <p:spPr>
            <a:xfrm rot="16200000">
              <a:off x="-680363" y="3320400"/>
              <a:ext cx="3581076" cy="62601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</a:t>
              </a:r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 তাপমাত্রা </a:t>
              </a:r>
            </a:p>
            <a:p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১০         ২০        ৩০        ৪০         ৫০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06D496-89C8-46DA-BA2E-E000B776CB57}"/>
                </a:ext>
              </a:extLst>
            </p:cNvPr>
            <p:cNvGrpSpPr/>
            <p:nvPr/>
          </p:nvGrpSpPr>
          <p:grpSpPr>
            <a:xfrm>
              <a:off x="1416554" y="2087235"/>
              <a:ext cx="9358891" cy="3844732"/>
              <a:chOff x="1923398" y="2067951"/>
              <a:chExt cx="9358891" cy="384473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64B619-CFBF-4067-8196-6D28A7298B0B}"/>
                  </a:ext>
                </a:extLst>
              </p:cNvPr>
              <p:cNvSpPr/>
              <p:nvPr/>
            </p:nvSpPr>
            <p:spPr>
              <a:xfrm>
                <a:off x="1949057" y="2067951"/>
                <a:ext cx="9305097" cy="38447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5C26358-6CF0-4E46-BDC9-83796A947292}"/>
                  </a:ext>
                </a:extLst>
              </p:cNvPr>
              <p:cNvCxnSpPr/>
              <p:nvPr/>
            </p:nvCxnSpPr>
            <p:spPr>
              <a:xfrm flipV="1">
                <a:off x="6552209" y="2067951"/>
                <a:ext cx="0" cy="3844732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338D24E-659B-47B5-8EAE-839861CD6EC4}"/>
                  </a:ext>
                </a:extLst>
              </p:cNvPr>
              <p:cNvCxnSpPr/>
              <p:nvPr/>
            </p:nvCxnSpPr>
            <p:spPr>
              <a:xfrm flipV="1">
                <a:off x="8390729" y="2067951"/>
                <a:ext cx="0" cy="3844728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B80B69D-1776-4D90-8232-8BD535FBDB7C}"/>
                  </a:ext>
                </a:extLst>
              </p:cNvPr>
              <p:cNvCxnSpPr/>
              <p:nvPr/>
            </p:nvCxnSpPr>
            <p:spPr>
              <a:xfrm flipV="1">
                <a:off x="9291868" y="2067951"/>
                <a:ext cx="0" cy="3844732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0B26B75-AC5F-411D-91A1-CB72EB297705}"/>
                  </a:ext>
                </a:extLst>
              </p:cNvPr>
              <p:cNvCxnSpPr/>
              <p:nvPr/>
            </p:nvCxnSpPr>
            <p:spPr>
              <a:xfrm flipV="1">
                <a:off x="7437952" y="2067951"/>
                <a:ext cx="0" cy="3844732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47CECE6-409B-4B3C-BBDE-991034A3155B}"/>
                  </a:ext>
                </a:extLst>
              </p:cNvPr>
              <p:cNvCxnSpPr/>
              <p:nvPr/>
            </p:nvCxnSpPr>
            <p:spPr>
              <a:xfrm flipV="1">
                <a:off x="5622059" y="2067951"/>
                <a:ext cx="0" cy="3844730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C470C92-1130-4EC5-AD0D-3F7332E5D0E3}"/>
                  </a:ext>
                </a:extLst>
              </p:cNvPr>
              <p:cNvCxnSpPr/>
              <p:nvPr/>
            </p:nvCxnSpPr>
            <p:spPr>
              <a:xfrm flipV="1">
                <a:off x="4733591" y="2067951"/>
                <a:ext cx="0" cy="3844732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BE159B9-E03E-4EA1-BAB2-15D4943C09DF}"/>
                  </a:ext>
                </a:extLst>
              </p:cNvPr>
              <p:cNvCxnSpPr/>
              <p:nvPr/>
            </p:nvCxnSpPr>
            <p:spPr>
              <a:xfrm flipV="1">
                <a:off x="3811609" y="2067951"/>
                <a:ext cx="0" cy="3844732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F1E583B-1161-4D9D-B25C-AE8AA318A5CF}"/>
                  </a:ext>
                </a:extLst>
              </p:cNvPr>
              <p:cNvCxnSpPr/>
              <p:nvPr/>
            </p:nvCxnSpPr>
            <p:spPr>
              <a:xfrm flipV="1">
                <a:off x="2853391" y="2067951"/>
                <a:ext cx="0" cy="3844730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C1BB04A-79FF-4C31-AE12-CA93F1584F93}"/>
                  </a:ext>
                </a:extLst>
              </p:cNvPr>
              <p:cNvCxnSpPr/>
              <p:nvPr/>
            </p:nvCxnSpPr>
            <p:spPr>
              <a:xfrm flipV="1">
                <a:off x="10243703" y="2067955"/>
                <a:ext cx="0" cy="3844728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EF88D96-29C2-4054-BFF2-9D3BCBFE0239}"/>
                  </a:ext>
                </a:extLst>
              </p:cNvPr>
              <p:cNvCxnSpPr/>
              <p:nvPr/>
            </p:nvCxnSpPr>
            <p:spPr>
              <a:xfrm>
                <a:off x="1923398" y="5191017"/>
                <a:ext cx="9330756" cy="0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B90DD1C-C116-400E-AA5E-D2799F6BDC6A}"/>
                  </a:ext>
                </a:extLst>
              </p:cNvPr>
              <p:cNvCxnSpPr/>
              <p:nvPr/>
            </p:nvCxnSpPr>
            <p:spPr>
              <a:xfrm>
                <a:off x="1949057" y="4394698"/>
                <a:ext cx="9305097" cy="0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5282AA5-81DA-4391-80AE-DA8D3402F465}"/>
                  </a:ext>
                </a:extLst>
              </p:cNvPr>
              <p:cNvCxnSpPr/>
              <p:nvPr/>
            </p:nvCxnSpPr>
            <p:spPr>
              <a:xfrm>
                <a:off x="1949057" y="3573493"/>
                <a:ext cx="9305097" cy="0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D16D376-7F7D-4448-8C90-786DE8B8E543}"/>
                  </a:ext>
                </a:extLst>
              </p:cNvPr>
              <p:cNvCxnSpPr/>
              <p:nvPr/>
            </p:nvCxnSpPr>
            <p:spPr>
              <a:xfrm>
                <a:off x="1949057" y="2864270"/>
                <a:ext cx="9305097" cy="0"/>
              </a:xfrm>
              <a:prstGeom prst="line">
                <a:avLst/>
              </a:prstGeom>
              <a:gradFill flip="none" rotWithShape="1">
                <a:gsLst>
                  <a:gs pos="0">
                    <a:srgbClr val="FFEFD1"/>
                  </a:gs>
                  <a:gs pos="33000">
                    <a:srgbClr val="F0EBD5"/>
                  </a:gs>
                  <a:gs pos="100000">
                    <a:srgbClr val="D1C39F"/>
                  </a:gs>
                </a:gsLst>
                <a:lin ang="2700000" scaled="0"/>
                <a:tileRect/>
              </a:gradFill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A7DF988E-2584-4F3D-8A8A-4E0BEDFA6C60}"/>
                  </a:ext>
                </a:extLst>
              </p:cNvPr>
              <p:cNvSpPr/>
              <p:nvPr/>
            </p:nvSpPr>
            <p:spPr>
              <a:xfrm>
                <a:off x="1927274" y="2893860"/>
                <a:ext cx="9355015" cy="1171022"/>
              </a:xfrm>
              <a:custGeom>
                <a:avLst/>
                <a:gdLst>
                  <a:gd name="connsiteX0" fmla="*/ 0 w 9355015"/>
                  <a:gd name="connsiteY0" fmla="*/ 1097280 h 1097280"/>
                  <a:gd name="connsiteX1" fmla="*/ 323557 w 9355015"/>
                  <a:gd name="connsiteY1" fmla="*/ 1069144 h 1097280"/>
                  <a:gd name="connsiteX2" fmla="*/ 436098 w 9355015"/>
                  <a:gd name="connsiteY2" fmla="*/ 1055077 h 1097280"/>
                  <a:gd name="connsiteX3" fmla="*/ 478301 w 9355015"/>
                  <a:gd name="connsiteY3" fmla="*/ 1026941 h 1097280"/>
                  <a:gd name="connsiteX4" fmla="*/ 590843 w 9355015"/>
                  <a:gd name="connsiteY4" fmla="*/ 998806 h 1097280"/>
                  <a:gd name="connsiteX5" fmla="*/ 731520 w 9355015"/>
                  <a:gd name="connsiteY5" fmla="*/ 928467 h 1097280"/>
                  <a:gd name="connsiteX6" fmla="*/ 829994 w 9355015"/>
                  <a:gd name="connsiteY6" fmla="*/ 844061 h 1097280"/>
                  <a:gd name="connsiteX7" fmla="*/ 872197 w 9355015"/>
                  <a:gd name="connsiteY7" fmla="*/ 815926 h 1097280"/>
                  <a:gd name="connsiteX8" fmla="*/ 984738 w 9355015"/>
                  <a:gd name="connsiteY8" fmla="*/ 703384 h 1097280"/>
                  <a:gd name="connsiteX9" fmla="*/ 1041009 w 9355015"/>
                  <a:gd name="connsiteY9" fmla="*/ 618978 h 1097280"/>
                  <a:gd name="connsiteX10" fmla="*/ 1097280 w 9355015"/>
                  <a:gd name="connsiteY10" fmla="*/ 548640 h 1097280"/>
                  <a:gd name="connsiteX11" fmla="*/ 1139483 w 9355015"/>
                  <a:gd name="connsiteY11" fmla="*/ 478301 h 1097280"/>
                  <a:gd name="connsiteX12" fmla="*/ 1167618 w 9355015"/>
                  <a:gd name="connsiteY12" fmla="*/ 422031 h 1097280"/>
                  <a:gd name="connsiteX13" fmla="*/ 1195754 w 9355015"/>
                  <a:gd name="connsiteY13" fmla="*/ 393895 h 1097280"/>
                  <a:gd name="connsiteX14" fmla="*/ 1237957 w 9355015"/>
                  <a:gd name="connsiteY14" fmla="*/ 337624 h 1097280"/>
                  <a:gd name="connsiteX15" fmla="*/ 1322363 w 9355015"/>
                  <a:gd name="connsiteY15" fmla="*/ 295421 h 1097280"/>
                  <a:gd name="connsiteX16" fmla="*/ 1392701 w 9355015"/>
                  <a:gd name="connsiteY16" fmla="*/ 267286 h 1097280"/>
                  <a:gd name="connsiteX17" fmla="*/ 1420837 w 9355015"/>
                  <a:gd name="connsiteY17" fmla="*/ 239151 h 1097280"/>
                  <a:gd name="connsiteX18" fmla="*/ 1659988 w 9355015"/>
                  <a:gd name="connsiteY18" fmla="*/ 196947 h 1097280"/>
                  <a:gd name="connsiteX19" fmla="*/ 1800664 w 9355015"/>
                  <a:gd name="connsiteY19" fmla="*/ 211015 h 1097280"/>
                  <a:gd name="connsiteX20" fmla="*/ 1842868 w 9355015"/>
                  <a:gd name="connsiteY20" fmla="*/ 225083 h 1097280"/>
                  <a:gd name="connsiteX21" fmla="*/ 1885071 w 9355015"/>
                  <a:gd name="connsiteY21" fmla="*/ 281354 h 1097280"/>
                  <a:gd name="connsiteX22" fmla="*/ 1969477 w 9355015"/>
                  <a:gd name="connsiteY22" fmla="*/ 351692 h 1097280"/>
                  <a:gd name="connsiteX23" fmla="*/ 2011680 w 9355015"/>
                  <a:gd name="connsiteY23" fmla="*/ 407963 h 1097280"/>
                  <a:gd name="connsiteX24" fmla="*/ 2053883 w 9355015"/>
                  <a:gd name="connsiteY24" fmla="*/ 436098 h 1097280"/>
                  <a:gd name="connsiteX25" fmla="*/ 2124221 w 9355015"/>
                  <a:gd name="connsiteY25" fmla="*/ 506437 h 1097280"/>
                  <a:gd name="connsiteX26" fmla="*/ 2166424 w 9355015"/>
                  <a:gd name="connsiteY26" fmla="*/ 548640 h 1097280"/>
                  <a:gd name="connsiteX27" fmla="*/ 2236763 w 9355015"/>
                  <a:gd name="connsiteY27" fmla="*/ 647114 h 1097280"/>
                  <a:gd name="connsiteX28" fmla="*/ 2335237 w 9355015"/>
                  <a:gd name="connsiteY28" fmla="*/ 745587 h 1097280"/>
                  <a:gd name="connsiteX29" fmla="*/ 2377440 w 9355015"/>
                  <a:gd name="connsiteY29" fmla="*/ 773723 h 1097280"/>
                  <a:gd name="connsiteX30" fmla="*/ 2419643 w 9355015"/>
                  <a:gd name="connsiteY30" fmla="*/ 787791 h 1097280"/>
                  <a:gd name="connsiteX31" fmla="*/ 2475914 w 9355015"/>
                  <a:gd name="connsiteY31" fmla="*/ 815926 h 1097280"/>
                  <a:gd name="connsiteX32" fmla="*/ 2926080 w 9355015"/>
                  <a:gd name="connsiteY32" fmla="*/ 801858 h 1097280"/>
                  <a:gd name="connsiteX33" fmla="*/ 3010486 w 9355015"/>
                  <a:gd name="connsiteY33" fmla="*/ 745587 h 1097280"/>
                  <a:gd name="connsiteX34" fmla="*/ 3094892 w 9355015"/>
                  <a:gd name="connsiteY34" fmla="*/ 675249 h 1097280"/>
                  <a:gd name="connsiteX35" fmla="*/ 3207434 w 9355015"/>
                  <a:gd name="connsiteY35" fmla="*/ 576775 h 1097280"/>
                  <a:gd name="connsiteX36" fmla="*/ 3249637 w 9355015"/>
                  <a:gd name="connsiteY36" fmla="*/ 562707 h 1097280"/>
                  <a:gd name="connsiteX37" fmla="*/ 3319975 w 9355015"/>
                  <a:gd name="connsiteY37" fmla="*/ 520504 h 1097280"/>
                  <a:gd name="connsiteX38" fmla="*/ 3390314 w 9355015"/>
                  <a:gd name="connsiteY38" fmla="*/ 450166 h 1097280"/>
                  <a:gd name="connsiteX39" fmla="*/ 3432517 w 9355015"/>
                  <a:gd name="connsiteY39" fmla="*/ 436098 h 1097280"/>
                  <a:gd name="connsiteX40" fmla="*/ 3474720 w 9355015"/>
                  <a:gd name="connsiteY40" fmla="*/ 407963 h 1097280"/>
                  <a:gd name="connsiteX41" fmla="*/ 3516923 w 9355015"/>
                  <a:gd name="connsiteY41" fmla="*/ 393895 h 1097280"/>
                  <a:gd name="connsiteX42" fmla="*/ 3559126 w 9355015"/>
                  <a:gd name="connsiteY42" fmla="*/ 365760 h 1097280"/>
                  <a:gd name="connsiteX43" fmla="*/ 3727938 w 9355015"/>
                  <a:gd name="connsiteY43" fmla="*/ 337624 h 1097280"/>
                  <a:gd name="connsiteX44" fmla="*/ 3854548 w 9355015"/>
                  <a:gd name="connsiteY44" fmla="*/ 365760 h 1097280"/>
                  <a:gd name="connsiteX45" fmla="*/ 3910818 w 9355015"/>
                  <a:gd name="connsiteY45" fmla="*/ 422031 h 1097280"/>
                  <a:gd name="connsiteX46" fmla="*/ 3967089 w 9355015"/>
                  <a:gd name="connsiteY46" fmla="*/ 450166 h 1097280"/>
                  <a:gd name="connsiteX47" fmla="*/ 3995224 w 9355015"/>
                  <a:gd name="connsiteY47" fmla="*/ 506437 h 1097280"/>
                  <a:gd name="connsiteX48" fmla="*/ 4079631 w 9355015"/>
                  <a:gd name="connsiteY48" fmla="*/ 590843 h 1097280"/>
                  <a:gd name="connsiteX49" fmla="*/ 4093698 w 9355015"/>
                  <a:gd name="connsiteY49" fmla="*/ 633046 h 1097280"/>
                  <a:gd name="connsiteX50" fmla="*/ 4178104 w 9355015"/>
                  <a:gd name="connsiteY50" fmla="*/ 689317 h 1097280"/>
                  <a:gd name="connsiteX51" fmla="*/ 4220308 w 9355015"/>
                  <a:gd name="connsiteY51" fmla="*/ 717452 h 1097280"/>
                  <a:gd name="connsiteX52" fmla="*/ 4262511 w 9355015"/>
                  <a:gd name="connsiteY52" fmla="*/ 731520 h 1097280"/>
                  <a:gd name="connsiteX53" fmla="*/ 4417255 w 9355015"/>
                  <a:gd name="connsiteY53" fmla="*/ 815926 h 1097280"/>
                  <a:gd name="connsiteX54" fmla="*/ 4600135 w 9355015"/>
                  <a:gd name="connsiteY54" fmla="*/ 858129 h 1097280"/>
                  <a:gd name="connsiteX55" fmla="*/ 5106572 w 9355015"/>
                  <a:gd name="connsiteY55" fmla="*/ 844061 h 1097280"/>
                  <a:gd name="connsiteX56" fmla="*/ 5176911 w 9355015"/>
                  <a:gd name="connsiteY56" fmla="*/ 829994 h 1097280"/>
                  <a:gd name="connsiteX57" fmla="*/ 5261317 w 9355015"/>
                  <a:gd name="connsiteY57" fmla="*/ 759655 h 1097280"/>
                  <a:gd name="connsiteX58" fmla="*/ 5317588 w 9355015"/>
                  <a:gd name="connsiteY58" fmla="*/ 717452 h 1097280"/>
                  <a:gd name="connsiteX59" fmla="*/ 5345723 w 9355015"/>
                  <a:gd name="connsiteY59" fmla="*/ 675249 h 1097280"/>
                  <a:gd name="connsiteX60" fmla="*/ 5430129 w 9355015"/>
                  <a:gd name="connsiteY60" fmla="*/ 604911 h 1097280"/>
                  <a:gd name="connsiteX61" fmla="*/ 5486400 w 9355015"/>
                  <a:gd name="connsiteY61" fmla="*/ 548640 h 1097280"/>
                  <a:gd name="connsiteX62" fmla="*/ 5514535 w 9355015"/>
                  <a:gd name="connsiteY62" fmla="*/ 506437 h 1097280"/>
                  <a:gd name="connsiteX63" fmla="*/ 5584874 w 9355015"/>
                  <a:gd name="connsiteY63" fmla="*/ 436098 h 1097280"/>
                  <a:gd name="connsiteX64" fmla="*/ 5627077 w 9355015"/>
                  <a:gd name="connsiteY64" fmla="*/ 393895 h 1097280"/>
                  <a:gd name="connsiteX65" fmla="*/ 5683348 w 9355015"/>
                  <a:gd name="connsiteY65" fmla="*/ 365760 h 1097280"/>
                  <a:gd name="connsiteX66" fmla="*/ 5753686 w 9355015"/>
                  <a:gd name="connsiteY66" fmla="*/ 309489 h 1097280"/>
                  <a:gd name="connsiteX67" fmla="*/ 5795889 w 9355015"/>
                  <a:gd name="connsiteY67" fmla="*/ 295421 h 1097280"/>
                  <a:gd name="connsiteX68" fmla="*/ 5880295 w 9355015"/>
                  <a:gd name="connsiteY68" fmla="*/ 239151 h 1097280"/>
                  <a:gd name="connsiteX69" fmla="*/ 5922498 w 9355015"/>
                  <a:gd name="connsiteY69" fmla="*/ 225083 h 1097280"/>
                  <a:gd name="connsiteX70" fmla="*/ 5964701 w 9355015"/>
                  <a:gd name="connsiteY70" fmla="*/ 196947 h 1097280"/>
                  <a:gd name="connsiteX71" fmla="*/ 6035040 w 9355015"/>
                  <a:gd name="connsiteY71" fmla="*/ 140677 h 1097280"/>
                  <a:gd name="connsiteX72" fmla="*/ 6161649 w 9355015"/>
                  <a:gd name="connsiteY72" fmla="*/ 98474 h 1097280"/>
                  <a:gd name="connsiteX73" fmla="*/ 6274191 w 9355015"/>
                  <a:gd name="connsiteY73" fmla="*/ 84406 h 1097280"/>
                  <a:gd name="connsiteX74" fmla="*/ 6400800 w 9355015"/>
                  <a:gd name="connsiteY74" fmla="*/ 56271 h 1097280"/>
                  <a:gd name="connsiteX75" fmla="*/ 6555544 w 9355015"/>
                  <a:gd name="connsiteY75" fmla="*/ 0 h 1097280"/>
                  <a:gd name="connsiteX76" fmla="*/ 6724357 w 9355015"/>
                  <a:gd name="connsiteY76" fmla="*/ 14067 h 1097280"/>
                  <a:gd name="connsiteX77" fmla="*/ 6808763 w 9355015"/>
                  <a:gd name="connsiteY77" fmla="*/ 42203 h 1097280"/>
                  <a:gd name="connsiteX78" fmla="*/ 6865034 w 9355015"/>
                  <a:gd name="connsiteY78" fmla="*/ 56271 h 1097280"/>
                  <a:gd name="connsiteX79" fmla="*/ 6907237 w 9355015"/>
                  <a:gd name="connsiteY79" fmla="*/ 84406 h 1097280"/>
                  <a:gd name="connsiteX80" fmla="*/ 6991643 w 9355015"/>
                  <a:gd name="connsiteY80" fmla="*/ 112541 h 1097280"/>
                  <a:gd name="connsiteX81" fmla="*/ 7076049 w 9355015"/>
                  <a:gd name="connsiteY81" fmla="*/ 168812 h 1097280"/>
                  <a:gd name="connsiteX82" fmla="*/ 7104184 w 9355015"/>
                  <a:gd name="connsiteY82" fmla="*/ 211015 h 1097280"/>
                  <a:gd name="connsiteX83" fmla="*/ 7174523 w 9355015"/>
                  <a:gd name="connsiteY83" fmla="*/ 281354 h 1097280"/>
                  <a:gd name="connsiteX84" fmla="*/ 7230794 w 9355015"/>
                  <a:gd name="connsiteY84" fmla="*/ 323557 h 1097280"/>
                  <a:gd name="connsiteX85" fmla="*/ 7315200 w 9355015"/>
                  <a:gd name="connsiteY85" fmla="*/ 393895 h 1097280"/>
                  <a:gd name="connsiteX86" fmla="*/ 7399606 w 9355015"/>
                  <a:gd name="connsiteY86" fmla="*/ 436098 h 1097280"/>
                  <a:gd name="connsiteX87" fmla="*/ 7441809 w 9355015"/>
                  <a:gd name="connsiteY87" fmla="*/ 478301 h 1097280"/>
                  <a:gd name="connsiteX88" fmla="*/ 7484012 w 9355015"/>
                  <a:gd name="connsiteY88" fmla="*/ 506437 h 1097280"/>
                  <a:gd name="connsiteX89" fmla="*/ 7638757 w 9355015"/>
                  <a:gd name="connsiteY89" fmla="*/ 576775 h 1097280"/>
                  <a:gd name="connsiteX90" fmla="*/ 7666892 w 9355015"/>
                  <a:gd name="connsiteY90" fmla="*/ 604911 h 1097280"/>
                  <a:gd name="connsiteX91" fmla="*/ 7821637 w 9355015"/>
                  <a:gd name="connsiteY91" fmla="*/ 647114 h 1097280"/>
                  <a:gd name="connsiteX92" fmla="*/ 7863840 w 9355015"/>
                  <a:gd name="connsiteY92" fmla="*/ 661181 h 1097280"/>
                  <a:gd name="connsiteX93" fmla="*/ 8004517 w 9355015"/>
                  <a:gd name="connsiteY93" fmla="*/ 703384 h 1097280"/>
                  <a:gd name="connsiteX94" fmla="*/ 8145194 w 9355015"/>
                  <a:gd name="connsiteY94" fmla="*/ 717452 h 1097280"/>
                  <a:gd name="connsiteX95" fmla="*/ 8750104 w 9355015"/>
                  <a:gd name="connsiteY95" fmla="*/ 731520 h 1097280"/>
                  <a:gd name="connsiteX96" fmla="*/ 8834511 w 9355015"/>
                  <a:gd name="connsiteY96" fmla="*/ 773723 h 1097280"/>
                  <a:gd name="connsiteX97" fmla="*/ 8975188 w 9355015"/>
                  <a:gd name="connsiteY97" fmla="*/ 815926 h 1097280"/>
                  <a:gd name="connsiteX98" fmla="*/ 9101797 w 9355015"/>
                  <a:gd name="connsiteY98" fmla="*/ 872197 h 1097280"/>
                  <a:gd name="connsiteX99" fmla="*/ 9144000 w 9355015"/>
                  <a:gd name="connsiteY99" fmla="*/ 900332 h 1097280"/>
                  <a:gd name="connsiteX100" fmla="*/ 9355015 w 9355015"/>
                  <a:gd name="connsiteY100" fmla="*/ 900332 h 1097280"/>
                  <a:gd name="connsiteX0" fmla="*/ 0 w 9355015"/>
                  <a:gd name="connsiteY0" fmla="*/ 1126777 h 1126777"/>
                  <a:gd name="connsiteX1" fmla="*/ 323557 w 9355015"/>
                  <a:gd name="connsiteY1" fmla="*/ 1098641 h 1126777"/>
                  <a:gd name="connsiteX2" fmla="*/ 436098 w 9355015"/>
                  <a:gd name="connsiteY2" fmla="*/ 1084574 h 1126777"/>
                  <a:gd name="connsiteX3" fmla="*/ 478301 w 9355015"/>
                  <a:gd name="connsiteY3" fmla="*/ 1056438 h 1126777"/>
                  <a:gd name="connsiteX4" fmla="*/ 590843 w 9355015"/>
                  <a:gd name="connsiteY4" fmla="*/ 1028303 h 1126777"/>
                  <a:gd name="connsiteX5" fmla="*/ 731520 w 9355015"/>
                  <a:gd name="connsiteY5" fmla="*/ 957964 h 1126777"/>
                  <a:gd name="connsiteX6" fmla="*/ 829994 w 9355015"/>
                  <a:gd name="connsiteY6" fmla="*/ 873558 h 1126777"/>
                  <a:gd name="connsiteX7" fmla="*/ 872197 w 9355015"/>
                  <a:gd name="connsiteY7" fmla="*/ 845423 h 1126777"/>
                  <a:gd name="connsiteX8" fmla="*/ 984738 w 9355015"/>
                  <a:gd name="connsiteY8" fmla="*/ 732881 h 1126777"/>
                  <a:gd name="connsiteX9" fmla="*/ 1041009 w 9355015"/>
                  <a:gd name="connsiteY9" fmla="*/ 648475 h 1126777"/>
                  <a:gd name="connsiteX10" fmla="*/ 1097280 w 9355015"/>
                  <a:gd name="connsiteY10" fmla="*/ 578137 h 1126777"/>
                  <a:gd name="connsiteX11" fmla="*/ 1139483 w 9355015"/>
                  <a:gd name="connsiteY11" fmla="*/ 507798 h 1126777"/>
                  <a:gd name="connsiteX12" fmla="*/ 1167618 w 9355015"/>
                  <a:gd name="connsiteY12" fmla="*/ 451528 h 1126777"/>
                  <a:gd name="connsiteX13" fmla="*/ 1195754 w 9355015"/>
                  <a:gd name="connsiteY13" fmla="*/ 423392 h 1126777"/>
                  <a:gd name="connsiteX14" fmla="*/ 1237957 w 9355015"/>
                  <a:gd name="connsiteY14" fmla="*/ 367121 h 1126777"/>
                  <a:gd name="connsiteX15" fmla="*/ 1322363 w 9355015"/>
                  <a:gd name="connsiteY15" fmla="*/ 324918 h 1126777"/>
                  <a:gd name="connsiteX16" fmla="*/ 1392701 w 9355015"/>
                  <a:gd name="connsiteY16" fmla="*/ 296783 h 1126777"/>
                  <a:gd name="connsiteX17" fmla="*/ 1420837 w 9355015"/>
                  <a:gd name="connsiteY17" fmla="*/ 268648 h 1126777"/>
                  <a:gd name="connsiteX18" fmla="*/ 1659988 w 9355015"/>
                  <a:gd name="connsiteY18" fmla="*/ 226444 h 1126777"/>
                  <a:gd name="connsiteX19" fmla="*/ 1800664 w 9355015"/>
                  <a:gd name="connsiteY19" fmla="*/ 240512 h 1126777"/>
                  <a:gd name="connsiteX20" fmla="*/ 1842868 w 9355015"/>
                  <a:gd name="connsiteY20" fmla="*/ 254580 h 1126777"/>
                  <a:gd name="connsiteX21" fmla="*/ 1885071 w 9355015"/>
                  <a:gd name="connsiteY21" fmla="*/ 310851 h 1126777"/>
                  <a:gd name="connsiteX22" fmla="*/ 1969477 w 9355015"/>
                  <a:gd name="connsiteY22" fmla="*/ 381189 h 1126777"/>
                  <a:gd name="connsiteX23" fmla="*/ 2011680 w 9355015"/>
                  <a:gd name="connsiteY23" fmla="*/ 437460 h 1126777"/>
                  <a:gd name="connsiteX24" fmla="*/ 2053883 w 9355015"/>
                  <a:gd name="connsiteY24" fmla="*/ 465595 h 1126777"/>
                  <a:gd name="connsiteX25" fmla="*/ 2124221 w 9355015"/>
                  <a:gd name="connsiteY25" fmla="*/ 535934 h 1126777"/>
                  <a:gd name="connsiteX26" fmla="*/ 2166424 w 9355015"/>
                  <a:gd name="connsiteY26" fmla="*/ 578137 h 1126777"/>
                  <a:gd name="connsiteX27" fmla="*/ 2236763 w 9355015"/>
                  <a:gd name="connsiteY27" fmla="*/ 676611 h 1126777"/>
                  <a:gd name="connsiteX28" fmla="*/ 2335237 w 9355015"/>
                  <a:gd name="connsiteY28" fmla="*/ 775084 h 1126777"/>
                  <a:gd name="connsiteX29" fmla="*/ 2377440 w 9355015"/>
                  <a:gd name="connsiteY29" fmla="*/ 803220 h 1126777"/>
                  <a:gd name="connsiteX30" fmla="*/ 2419643 w 9355015"/>
                  <a:gd name="connsiteY30" fmla="*/ 817288 h 1126777"/>
                  <a:gd name="connsiteX31" fmla="*/ 2475914 w 9355015"/>
                  <a:gd name="connsiteY31" fmla="*/ 845423 h 1126777"/>
                  <a:gd name="connsiteX32" fmla="*/ 2926080 w 9355015"/>
                  <a:gd name="connsiteY32" fmla="*/ 831355 h 1126777"/>
                  <a:gd name="connsiteX33" fmla="*/ 3010486 w 9355015"/>
                  <a:gd name="connsiteY33" fmla="*/ 775084 h 1126777"/>
                  <a:gd name="connsiteX34" fmla="*/ 3094892 w 9355015"/>
                  <a:gd name="connsiteY34" fmla="*/ 704746 h 1126777"/>
                  <a:gd name="connsiteX35" fmla="*/ 3207434 w 9355015"/>
                  <a:gd name="connsiteY35" fmla="*/ 606272 h 1126777"/>
                  <a:gd name="connsiteX36" fmla="*/ 3249637 w 9355015"/>
                  <a:gd name="connsiteY36" fmla="*/ 592204 h 1126777"/>
                  <a:gd name="connsiteX37" fmla="*/ 3319975 w 9355015"/>
                  <a:gd name="connsiteY37" fmla="*/ 550001 h 1126777"/>
                  <a:gd name="connsiteX38" fmla="*/ 3390314 w 9355015"/>
                  <a:gd name="connsiteY38" fmla="*/ 479663 h 1126777"/>
                  <a:gd name="connsiteX39" fmla="*/ 3432517 w 9355015"/>
                  <a:gd name="connsiteY39" fmla="*/ 465595 h 1126777"/>
                  <a:gd name="connsiteX40" fmla="*/ 3474720 w 9355015"/>
                  <a:gd name="connsiteY40" fmla="*/ 437460 h 1126777"/>
                  <a:gd name="connsiteX41" fmla="*/ 3516923 w 9355015"/>
                  <a:gd name="connsiteY41" fmla="*/ 423392 h 1126777"/>
                  <a:gd name="connsiteX42" fmla="*/ 3559126 w 9355015"/>
                  <a:gd name="connsiteY42" fmla="*/ 395257 h 1126777"/>
                  <a:gd name="connsiteX43" fmla="*/ 3727938 w 9355015"/>
                  <a:gd name="connsiteY43" fmla="*/ 367121 h 1126777"/>
                  <a:gd name="connsiteX44" fmla="*/ 3854548 w 9355015"/>
                  <a:gd name="connsiteY44" fmla="*/ 395257 h 1126777"/>
                  <a:gd name="connsiteX45" fmla="*/ 3910818 w 9355015"/>
                  <a:gd name="connsiteY45" fmla="*/ 451528 h 1126777"/>
                  <a:gd name="connsiteX46" fmla="*/ 3967089 w 9355015"/>
                  <a:gd name="connsiteY46" fmla="*/ 479663 h 1126777"/>
                  <a:gd name="connsiteX47" fmla="*/ 3995224 w 9355015"/>
                  <a:gd name="connsiteY47" fmla="*/ 535934 h 1126777"/>
                  <a:gd name="connsiteX48" fmla="*/ 4079631 w 9355015"/>
                  <a:gd name="connsiteY48" fmla="*/ 620340 h 1126777"/>
                  <a:gd name="connsiteX49" fmla="*/ 4093698 w 9355015"/>
                  <a:gd name="connsiteY49" fmla="*/ 662543 h 1126777"/>
                  <a:gd name="connsiteX50" fmla="*/ 4178104 w 9355015"/>
                  <a:gd name="connsiteY50" fmla="*/ 718814 h 1126777"/>
                  <a:gd name="connsiteX51" fmla="*/ 4220308 w 9355015"/>
                  <a:gd name="connsiteY51" fmla="*/ 746949 h 1126777"/>
                  <a:gd name="connsiteX52" fmla="*/ 4262511 w 9355015"/>
                  <a:gd name="connsiteY52" fmla="*/ 761017 h 1126777"/>
                  <a:gd name="connsiteX53" fmla="*/ 4417255 w 9355015"/>
                  <a:gd name="connsiteY53" fmla="*/ 845423 h 1126777"/>
                  <a:gd name="connsiteX54" fmla="*/ 4600135 w 9355015"/>
                  <a:gd name="connsiteY54" fmla="*/ 887626 h 1126777"/>
                  <a:gd name="connsiteX55" fmla="*/ 5106572 w 9355015"/>
                  <a:gd name="connsiteY55" fmla="*/ 873558 h 1126777"/>
                  <a:gd name="connsiteX56" fmla="*/ 5176911 w 9355015"/>
                  <a:gd name="connsiteY56" fmla="*/ 859491 h 1126777"/>
                  <a:gd name="connsiteX57" fmla="*/ 5261317 w 9355015"/>
                  <a:gd name="connsiteY57" fmla="*/ 789152 h 1126777"/>
                  <a:gd name="connsiteX58" fmla="*/ 5317588 w 9355015"/>
                  <a:gd name="connsiteY58" fmla="*/ 746949 h 1126777"/>
                  <a:gd name="connsiteX59" fmla="*/ 5345723 w 9355015"/>
                  <a:gd name="connsiteY59" fmla="*/ 704746 h 1126777"/>
                  <a:gd name="connsiteX60" fmla="*/ 5430129 w 9355015"/>
                  <a:gd name="connsiteY60" fmla="*/ 634408 h 1126777"/>
                  <a:gd name="connsiteX61" fmla="*/ 5486400 w 9355015"/>
                  <a:gd name="connsiteY61" fmla="*/ 578137 h 1126777"/>
                  <a:gd name="connsiteX62" fmla="*/ 5514535 w 9355015"/>
                  <a:gd name="connsiteY62" fmla="*/ 535934 h 1126777"/>
                  <a:gd name="connsiteX63" fmla="*/ 5584874 w 9355015"/>
                  <a:gd name="connsiteY63" fmla="*/ 465595 h 1126777"/>
                  <a:gd name="connsiteX64" fmla="*/ 5627077 w 9355015"/>
                  <a:gd name="connsiteY64" fmla="*/ 423392 h 1126777"/>
                  <a:gd name="connsiteX65" fmla="*/ 5683348 w 9355015"/>
                  <a:gd name="connsiteY65" fmla="*/ 395257 h 1126777"/>
                  <a:gd name="connsiteX66" fmla="*/ 5753686 w 9355015"/>
                  <a:gd name="connsiteY66" fmla="*/ 338986 h 1126777"/>
                  <a:gd name="connsiteX67" fmla="*/ 5795889 w 9355015"/>
                  <a:gd name="connsiteY67" fmla="*/ 324918 h 1126777"/>
                  <a:gd name="connsiteX68" fmla="*/ 5880295 w 9355015"/>
                  <a:gd name="connsiteY68" fmla="*/ 268648 h 1126777"/>
                  <a:gd name="connsiteX69" fmla="*/ 5922498 w 9355015"/>
                  <a:gd name="connsiteY69" fmla="*/ 254580 h 1126777"/>
                  <a:gd name="connsiteX70" fmla="*/ 5964701 w 9355015"/>
                  <a:gd name="connsiteY70" fmla="*/ 226444 h 1126777"/>
                  <a:gd name="connsiteX71" fmla="*/ 6035040 w 9355015"/>
                  <a:gd name="connsiteY71" fmla="*/ 170174 h 1126777"/>
                  <a:gd name="connsiteX72" fmla="*/ 6161649 w 9355015"/>
                  <a:gd name="connsiteY72" fmla="*/ 127971 h 1126777"/>
                  <a:gd name="connsiteX73" fmla="*/ 6274191 w 9355015"/>
                  <a:gd name="connsiteY73" fmla="*/ 113903 h 1126777"/>
                  <a:gd name="connsiteX74" fmla="*/ 6400800 w 9355015"/>
                  <a:gd name="connsiteY74" fmla="*/ 85768 h 1126777"/>
                  <a:gd name="connsiteX75" fmla="*/ 6555544 w 9355015"/>
                  <a:gd name="connsiteY75" fmla="*/ 0 h 1126777"/>
                  <a:gd name="connsiteX76" fmla="*/ 6724357 w 9355015"/>
                  <a:gd name="connsiteY76" fmla="*/ 43564 h 1126777"/>
                  <a:gd name="connsiteX77" fmla="*/ 6808763 w 9355015"/>
                  <a:gd name="connsiteY77" fmla="*/ 71700 h 1126777"/>
                  <a:gd name="connsiteX78" fmla="*/ 6865034 w 9355015"/>
                  <a:gd name="connsiteY78" fmla="*/ 85768 h 1126777"/>
                  <a:gd name="connsiteX79" fmla="*/ 6907237 w 9355015"/>
                  <a:gd name="connsiteY79" fmla="*/ 113903 h 1126777"/>
                  <a:gd name="connsiteX80" fmla="*/ 6991643 w 9355015"/>
                  <a:gd name="connsiteY80" fmla="*/ 142038 h 1126777"/>
                  <a:gd name="connsiteX81" fmla="*/ 7076049 w 9355015"/>
                  <a:gd name="connsiteY81" fmla="*/ 198309 h 1126777"/>
                  <a:gd name="connsiteX82" fmla="*/ 7104184 w 9355015"/>
                  <a:gd name="connsiteY82" fmla="*/ 240512 h 1126777"/>
                  <a:gd name="connsiteX83" fmla="*/ 7174523 w 9355015"/>
                  <a:gd name="connsiteY83" fmla="*/ 310851 h 1126777"/>
                  <a:gd name="connsiteX84" fmla="*/ 7230794 w 9355015"/>
                  <a:gd name="connsiteY84" fmla="*/ 353054 h 1126777"/>
                  <a:gd name="connsiteX85" fmla="*/ 7315200 w 9355015"/>
                  <a:gd name="connsiteY85" fmla="*/ 423392 h 1126777"/>
                  <a:gd name="connsiteX86" fmla="*/ 7399606 w 9355015"/>
                  <a:gd name="connsiteY86" fmla="*/ 465595 h 1126777"/>
                  <a:gd name="connsiteX87" fmla="*/ 7441809 w 9355015"/>
                  <a:gd name="connsiteY87" fmla="*/ 507798 h 1126777"/>
                  <a:gd name="connsiteX88" fmla="*/ 7484012 w 9355015"/>
                  <a:gd name="connsiteY88" fmla="*/ 535934 h 1126777"/>
                  <a:gd name="connsiteX89" fmla="*/ 7638757 w 9355015"/>
                  <a:gd name="connsiteY89" fmla="*/ 606272 h 1126777"/>
                  <a:gd name="connsiteX90" fmla="*/ 7666892 w 9355015"/>
                  <a:gd name="connsiteY90" fmla="*/ 634408 h 1126777"/>
                  <a:gd name="connsiteX91" fmla="*/ 7821637 w 9355015"/>
                  <a:gd name="connsiteY91" fmla="*/ 676611 h 1126777"/>
                  <a:gd name="connsiteX92" fmla="*/ 7863840 w 9355015"/>
                  <a:gd name="connsiteY92" fmla="*/ 690678 h 1126777"/>
                  <a:gd name="connsiteX93" fmla="*/ 8004517 w 9355015"/>
                  <a:gd name="connsiteY93" fmla="*/ 732881 h 1126777"/>
                  <a:gd name="connsiteX94" fmla="*/ 8145194 w 9355015"/>
                  <a:gd name="connsiteY94" fmla="*/ 746949 h 1126777"/>
                  <a:gd name="connsiteX95" fmla="*/ 8750104 w 9355015"/>
                  <a:gd name="connsiteY95" fmla="*/ 761017 h 1126777"/>
                  <a:gd name="connsiteX96" fmla="*/ 8834511 w 9355015"/>
                  <a:gd name="connsiteY96" fmla="*/ 803220 h 1126777"/>
                  <a:gd name="connsiteX97" fmla="*/ 8975188 w 9355015"/>
                  <a:gd name="connsiteY97" fmla="*/ 845423 h 1126777"/>
                  <a:gd name="connsiteX98" fmla="*/ 9101797 w 9355015"/>
                  <a:gd name="connsiteY98" fmla="*/ 901694 h 1126777"/>
                  <a:gd name="connsiteX99" fmla="*/ 9144000 w 9355015"/>
                  <a:gd name="connsiteY99" fmla="*/ 929829 h 1126777"/>
                  <a:gd name="connsiteX100" fmla="*/ 9355015 w 9355015"/>
                  <a:gd name="connsiteY100" fmla="*/ 929829 h 1126777"/>
                  <a:gd name="connsiteX0" fmla="*/ 0 w 9355015"/>
                  <a:gd name="connsiteY0" fmla="*/ 1126777 h 1126777"/>
                  <a:gd name="connsiteX1" fmla="*/ 323557 w 9355015"/>
                  <a:gd name="connsiteY1" fmla="*/ 1098641 h 1126777"/>
                  <a:gd name="connsiteX2" fmla="*/ 436098 w 9355015"/>
                  <a:gd name="connsiteY2" fmla="*/ 1084574 h 1126777"/>
                  <a:gd name="connsiteX3" fmla="*/ 478301 w 9355015"/>
                  <a:gd name="connsiteY3" fmla="*/ 1056438 h 1126777"/>
                  <a:gd name="connsiteX4" fmla="*/ 590843 w 9355015"/>
                  <a:gd name="connsiteY4" fmla="*/ 1028303 h 1126777"/>
                  <a:gd name="connsiteX5" fmla="*/ 731520 w 9355015"/>
                  <a:gd name="connsiteY5" fmla="*/ 957964 h 1126777"/>
                  <a:gd name="connsiteX6" fmla="*/ 829994 w 9355015"/>
                  <a:gd name="connsiteY6" fmla="*/ 873558 h 1126777"/>
                  <a:gd name="connsiteX7" fmla="*/ 872197 w 9355015"/>
                  <a:gd name="connsiteY7" fmla="*/ 845423 h 1126777"/>
                  <a:gd name="connsiteX8" fmla="*/ 984738 w 9355015"/>
                  <a:gd name="connsiteY8" fmla="*/ 732881 h 1126777"/>
                  <a:gd name="connsiteX9" fmla="*/ 1041009 w 9355015"/>
                  <a:gd name="connsiteY9" fmla="*/ 648475 h 1126777"/>
                  <a:gd name="connsiteX10" fmla="*/ 1097280 w 9355015"/>
                  <a:gd name="connsiteY10" fmla="*/ 578137 h 1126777"/>
                  <a:gd name="connsiteX11" fmla="*/ 1139483 w 9355015"/>
                  <a:gd name="connsiteY11" fmla="*/ 507798 h 1126777"/>
                  <a:gd name="connsiteX12" fmla="*/ 1167618 w 9355015"/>
                  <a:gd name="connsiteY12" fmla="*/ 451528 h 1126777"/>
                  <a:gd name="connsiteX13" fmla="*/ 1195754 w 9355015"/>
                  <a:gd name="connsiteY13" fmla="*/ 423392 h 1126777"/>
                  <a:gd name="connsiteX14" fmla="*/ 1237957 w 9355015"/>
                  <a:gd name="connsiteY14" fmla="*/ 367121 h 1126777"/>
                  <a:gd name="connsiteX15" fmla="*/ 1322363 w 9355015"/>
                  <a:gd name="connsiteY15" fmla="*/ 324918 h 1126777"/>
                  <a:gd name="connsiteX16" fmla="*/ 1392701 w 9355015"/>
                  <a:gd name="connsiteY16" fmla="*/ 296783 h 1126777"/>
                  <a:gd name="connsiteX17" fmla="*/ 1420837 w 9355015"/>
                  <a:gd name="connsiteY17" fmla="*/ 268648 h 1126777"/>
                  <a:gd name="connsiteX18" fmla="*/ 1659988 w 9355015"/>
                  <a:gd name="connsiteY18" fmla="*/ 226444 h 1126777"/>
                  <a:gd name="connsiteX19" fmla="*/ 1800664 w 9355015"/>
                  <a:gd name="connsiteY19" fmla="*/ 240512 h 1126777"/>
                  <a:gd name="connsiteX20" fmla="*/ 1842868 w 9355015"/>
                  <a:gd name="connsiteY20" fmla="*/ 254580 h 1126777"/>
                  <a:gd name="connsiteX21" fmla="*/ 1885071 w 9355015"/>
                  <a:gd name="connsiteY21" fmla="*/ 310851 h 1126777"/>
                  <a:gd name="connsiteX22" fmla="*/ 1969477 w 9355015"/>
                  <a:gd name="connsiteY22" fmla="*/ 381189 h 1126777"/>
                  <a:gd name="connsiteX23" fmla="*/ 2011680 w 9355015"/>
                  <a:gd name="connsiteY23" fmla="*/ 437460 h 1126777"/>
                  <a:gd name="connsiteX24" fmla="*/ 2053883 w 9355015"/>
                  <a:gd name="connsiteY24" fmla="*/ 465595 h 1126777"/>
                  <a:gd name="connsiteX25" fmla="*/ 2124221 w 9355015"/>
                  <a:gd name="connsiteY25" fmla="*/ 535934 h 1126777"/>
                  <a:gd name="connsiteX26" fmla="*/ 2166424 w 9355015"/>
                  <a:gd name="connsiteY26" fmla="*/ 578137 h 1126777"/>
                  <a:gd name="connsiteX27" fmla="*/ 2236763 w 9355015"/>
                  <a:gd name="connsiteY27" fmla="*/ 676611 h 1126777"/>
                  <a:gd name="connsiteX28" fmla="*/ 2335237 w 9355015"/>
                  <a:gd name="connsiteY28" fmla="*/ 775084 h 1126777"/>
                  <a:gd name="connsiteX29" fmla="*/ 2377440 w 9355015"/>
                  <a:gd name="connsiteY29" fmla="*/ 803220 h 1126777"/>
                  <a:gd name="connsiteX30" fmla="*/ 2419643 w 9355015"/>
                  <a:gd name="connsiteY30" fmla="*/ 817288 h 1126777"/>
                  <a:gd name="connsiteX31" fmla="*/ 2475914 w 9355015"/>
                  <a:gd name="connsiteY31" fmla="*/ 845423 h 1126777"/>
                  <a:gd name="connsiteX32" fmla="*/ 2926080 w 9355015"/>
                  <a:gd name="connsiteY32" fmla="*/ 831355 h 1126777"/>
                  <a:gd name="connsiteX33" fmla="*/ 3010486 w 9355015"/>
                  <a:gd name="connsiteY33" fmla="*/ 775084 h 1126777"/>
                  <a:gd name="connsiteX34" fmla="*/ 3094892 w 9355015"/>
                  <a:gd name="connsiteY34" fmla="*/ 704746 h 1126777"/>
                  <a:gd name="connsiteX35" fmla="*/ 3207434 w 9355015"/>
                  <a:gd name="connsiteY35" fmla="*/ 606272 h 1126777"/>
                  <a:gd name="connsiteX36" fmla="*/ 3249637 w 9355015"/>
                  <a:gd name="connsiteY36" fmla="*/ 592204 h 1126777"/>
                  <a:gd name="connsiteX37" fmla="*/ 3319975 w 9355015"/>
                  <a:gd name="connsiteY37" fmla="*/ 550001 h 1126777"/>
                  <a:gd name="connsiteX38" fmla="*/ 3390314 w 9355015"/>
                  <a:gd name="connsiteY38" fmla="*/ 479663 h 1126777"/>
                  <a:gd name="connsiteX39" fmla="*/ 3432517 w 9355015"/>
                  <a:gd name="connsiteY39" fmla="*/ 465595 h 1126777"/>
                  <a:gd name="connsiteX40" fmla="*/ 3474720 w 9355015"/>
                  <a:gd name="connsiteY40" fmla="*/ 437460 h 1126777"/>
                  <a:gd name="connsiteX41" fmla="*/ 3516923 w 9355015"/>
                  <a:gd name="connsiteY41" fmla="*/ 423392 h 1126777"/>
                  <a:gd name="connsiteX42" fmla="*/ 3559126 w 9355015"/>
                  <a:gd name="connsiteY42" fmla="*/ 395257 h 1126777"/>
                  <a:gd name="connsiteX43" fmla="*/ 3727938 w 9355015"/>
                  <a:gd name="connsiteY43" fmla="*/ 367121 h 1126777"/>
                  <a:gd name="connsiteX44" fmla="*/ 3854548 w 9355015"/>
                  <a:gd name="connsiteY44" fmla="*/ 395257 h 1126777"/>
                  <a:gd name="connsiteX45" fmla="*/ 3910818 w 9355015"/>
                  <a:gd name="connsiteY45" fmla="*/ 451528 h 1126777"/>
                  <a:gd name="connsiteX46" fmla="*/ 3967089 w 9355015"/>
                  <a:gd name="connsiteY46" fmla="*/ 479663 h 1126777"/>
                  <a:gd name="connsiteX47" fmla="*/ 3995224 w 9355015"/>
                  <a:gd name="connsiteY47" fmla="*/ 535934 h 1126777"/>
                  <a:gd name="connsiteX48" fmla="*/ 4079631 w 9355015"/>
                  <a:gd name="connsiteY48" fmla="*/ 620340 h 1126777"/>
                  <a:gd name="connsiteX49" fmla="*/ 4093698 w 9355015"/>
                  <a:gd name="connsiteY49" fmla="*/ 662543 h 1126777"/>
                  <a:gd name="connsiteX50" fmla="*/ 4178104 w 9355015"/>
                  <a:gd name="connsiteY50" fmla="*/ 718814 h 1126777"/>
                  <a:gd name="connsiteX51" fmla="*/ 4220308 w 9355015"/>
                  <a:gd name="connsiteY51" fmla="*/ 746949 h 1126777"/>
                  <a:gd name="connsiteX52" fmla="*/ 4262511 w 9355015"/>
                  <a:gd name="connsiteY52" fmla="*/ 761017 h 1126777"/>
                  <a:gd name="connsiteX53" fmla="*/ 4417255 w 9355015"/>
                  <a:gd name="connsiteY53" fmla="*/ 845423 h 1126777"/>
                  <a:gd name="connsiteX54" fmla="*/ 4600135 w 9355015"/>
                  <a:gd name="connsiteY54" fmla="*/ 887626 h 1126777"/>
                  <a:gd name="connsiteX55" fmla="*/ 5106572 w 9355015"/>
                  <a:gd name="connsiteY55" fmla="*/ 873558 h 1126777"/>
                  <a:gd name="connsiteX56" fmla="*/ 5176911 w 9355015"/>
                  <a:gd name="connsiteY56" fmla="*/ 859491 h 1126777"/>
                  <a:gd name="connsiteX57" fmla="*/ 5261317 w 9355015"/>
                  <a:gd name="connsiteY57" fmla="*/ 789152 h 1126777"/>
                  <a:gd name="connsiteX58" fmla="*/ 5317588 w 9355015"/>
                  <a:gd name="connsiteY58" fmla="*/ 746949 h 1126777"/>
                  <a:gd name="connsiteX59" fmla="*/ 5345723 w 9355015"/>
                  <a:gd name="connsiteY59" fmla="*/ 704746 h 1126777"/>
                  <a:gd name="connsiteX60" fmla="*/ 5430129 w 9355015"/>
                  <a:gd name="connsiteY60" fmla="*/ 634408 h 1126777"/>
                  <a:gd name="connsiteX61" fmla="*/ 5486400 w 9355015"/>
                  <a:gd name="connsiteY61" fmla="*/ 578137 h 1126777"/>
                  <a:gd name="connsiteX62" fmla="*/ 5514535 w 9355015"/>
                  <a:gd name="connsiteY62" fmla="*/ 535934 h 1126777"/>
                  <a:gd name="connsiteX63" fmla="*/ 5584874 w 9355015"/>
                  <a:gd name="connsiteY63" fmla="*/ 465595 h 1126777"/>
                  <a:gd name="connsiteX64" fmla="*/ 5627077 w 9355015"/>
                  <a:gd name="connsiteY64" fmla="*/ 423392 h 1126777"/>
                  <a:gd name="connsiteX65" fmla="*/ 5683348 w 9355015"/>
                  <a:gd name="connsiteY65" fmla="*/ 395257 h 1126777"/>
                  <a:gd name="connsiteX66" fmla="*/ 5753686 w 9355015"/>
                  <a:gd name="connsiteY66" fmla="*/ 338986 h 1126777"/>
                  <a:gd name="connsiteX67" fmla="*/ 5795889 w 9355015"/>
                  <a:gd name="connsiteY67" fmla="*/ 324918 h 1126777"/>
                  <a:gd name="connsiteX68" fmla="*/ 5880295 w 9355015"/>
                  <a:gd name="connsiteY68" fmla="*/ 268648 h 1126777"/>
                  <a:gd name="connsiteX69" fmla="*/ 5922498 w 9355015"/>
                  <a:gd name="connsiteY69" fmla="*/ 254580 h 1126777"/>
                  <a:gd name="connsiteX70" fmla="*/ 5964701 w 9355015"/>
                  <a:gd name="connsiteY70" fmla="*/ 226444 h 1126777"/>
                  <a:gd name="connsiteX71" fmla="*/ 6035040 w 9355015"/>
                  <a:gd name="connsiteY71" fmla="*/ 170174 h 1126777"/>
                  <a:gd name="connsiteX72" fmla="*/ 6161649 w 9355015"/>
                  <a:gd name="connsiteY72" fmla="*/ 127971 h 1126777"/>
                  <a:gd name="connsiteX73" fmla="*/ 6274191 w 9355015"/>
                  <a:gd name="connsiteY73" fmla="*/ 113903 h 1126777"/>
                  <a:gd name="connsiteX74" fmla="*/ 6371303 w 9355015"/>
                  <a:gd name="connsiteY74" fmla="*/ 41523 h 1126777"/>
                  <a:gd name="connsiteX75" fmla="*/ 6555544 w 9355015"/>
                  <a:gd name="connsiteY75" fmla="*/ 0 h 1126777"/>
                  <a:gd name="connsiteX76" fmla="*/ 6724357 w 9355015"/>
                  <a:gd name="connsiteY76" fmla="*/ 43564 h 1126777"/>
                  <a:gd name="connsiteX77" fmla="*/ 6808763 w 9355015"/>
                  <a:gd name="connsiteY77" fmla="*/ 71700 h 1126777"/>
                  <a:gd name="connsiteX78" fmla="*/ 6865034 w 9355015"/>
                  <a:gd name="connsiteY78" fmla="*/ 85768 h 1126777"/>
                  <a:gd name="connsiteX79" fmla="*/ 6907237 w 9355015"/>
                  <a:gd name="connsiteY79" fmla="*/ 113903 h 1126777"/>
                  <a:gd name="connsiteX80" fmla="*/ 6991643 w 9355015"/>
                  <a:gd name="connsiteY80" fmla="*/ 142038 h 1126777"/>
                  <a:gd name="connsiteX81" fmla="*/ 7076049 w 9355015"/>
                  <a:gd name="connsiteY81" fmla="*/ 198309 h 1126777"/>
                  <a:gd name="connsiteX82" fmla="*/ 7104184 w 9355015"/>
                  <a:gd name="connsiteY82" fmla="*/ 240512 h 1126777"/>
                  <a:gd name="connsiteX83" fmla="*/ 7174523 w 9355015"/>
                  <a:gd name="connsiteY83" fmla="*/ 310851 h 1126777"/>
                  <a:gd name="connsiteX84" fmla="*/ 7230794 w 9355015"/>
                  <a:gd name="connsiteY84" fmla="*/ 353054 h 1126777"/>
                  <a:gd name="connsiteX85" fmla="*/ 7315200 w 9355015"/>
                  <a:gd name="connsiteY85" fmla="*/ 423392 h 1126777"/>
                  <a:gd name="connsiteX86" fmla="*/ 7399606 w 9355015"/>
                  <a:gd name="connsiteY86" fmla="*/ 465595 h 1126777"/>
                  <a:gd name="connsiteX87" fmla="*/ 7441809 w 9355015"/>
                  <a:gd name="connsiteY87" fmla="*/ 507798 h 1126777"/>
                  <a:gd name="connsiteX88" fmla="*/ 7484012 w 9355015"/>
                  <a:gd name="connsiteY88" fmla="*/ 535934 h 1126777"/>
                  <a:gd name="connsiteX89" fmla="*/ 7638757 w 9355015"/>
                  <a:gd name="connsiteY89" fmla="*/ 606272 h 1126777"/>
                  <a:gd name="connsiteX90" fmla="*/ 7666892 w 9355015"/>
                  <a:gd name="connsiteY90" fmla="*/ 634408 h 1126777"/>
                  <a:gd name="connsiteX91" fmla="*/ 7821637 w 9355015"/>
                  <a:gd name="connsiteY91" fmla="*/ 676611 h 1126777"/>
                  <a:gd name="connsiteX92" fmla="*/ 7863840 w 9355015"/>
                  <a:gd name="connsiteY92" fmla="*/ 690678 h 1126777"/>
                  <a:gd name="connsiteX93" fmla="*/ 8004517 w 9355015"/>
                  <a:gd name="connsiteY93" fmla="*/ 732881 h 1126777"/>
                  <a:gd name="connsiteX94" fmla="*/ 8145194 w 9355015"/>
                  <a:gd name="connsiteY94" fmla="*/ 746949 h 1126777"/>
                  <a:gd name="connsiteX95" fmla="*/ 8750104 w 9355015"/>
                  <a:gd name="connsiteY95" fmla="*/ 761017 h 1126777"/>
                  <a:gd name="connsiteX96" fmla="*/ 8834511 w 9355015"/>
                  <a:gd name="connsiteY96" fmla="*/ 803220 h 1126777"/>
                  <a:gd name="connsiteX97" fmla="*/ 8975188 w 9355015"/>
                  <a:gd name="connsiteY97" fmla="*/ 845423 h 1126777"/>
                  <a:gd name="connsiteX98" fmla="*/ 9101797 w 9355015"/>
                  <a:gd name="connsiteY98" fmla="*/ 901694 h 1126777"/>
                  <a:gd name="connsiteX99" fmla="*/ 9144000 w 9355015"/>
                  <a:gd name="connsiteY99" fmla="*/ 929829 h 1126777"/>
                  <a:gd name="connsiteX100" fmla="*/ 9355015 w 9355015"/>
                  <a:gd name="connsiteY100" fmla="*/ 929829 h 1126777"/>
                  <a:gd name="connsiteX0" fmla="*/ 0 w 9355015"/>
                  <a:gd name="connsiteY0" fmla="*/ 1171022 h 1171022"/>
                  <a:gd name="connsiteX1" fmla="*/ 323557 w 9355015"/>
                  <a:gd name="connsiteY1" fmla="*/ 1142886 h 1171022"/>
                  <a:gd name="connsiteX2" fmla="*/ 436098 w 9355015"/>
                  <a:gd name="connsiteY2" fmla="*/ 1128819 h 1171022"/>
                  <a:gd name="connsiteX3" fmla="*/ 478301 w 9355015"/>
                  <a:gd name="connsiteY3" fmla="*/ 1100683 h 1171022"/>
                  <a:gd name="connsiteX4" fmla="*/ 590843 w 9355015"/>
                  <a:gd name="connsiteY4" fmla="*/ 1072548 h 1171022"/>
                  <a:gd name="connsiteX5" fmla="*/ 731520 w 9355015"/>
                  <a:gd name="connsiteY5" fmla="*/ 1002209 h 1171022"/>
                  <a:gd name="connsiteX6" fmla="*/ 829994 w 9355015"/>
                  <a:gd name="connsiteY6" fmla="*/ 917803 h 1171022"/>
                  <a:gd name="connsiteX7" fmla="*/ 872197 w 9355015"/>
                  <a:gd name="connsiteY7" fmla="*/ 889668 h 1171022"/>
                  <a:gd name="connsiteX8" fmla="*/ 984738 w 9355015"/>
                  <a:gd name="connsiteY8" fmla="*/ 777126 h 1171022"/>
                  <a:gd name="connsiteX9" fmla="*/ 1041009 w 9355015"/>
                  <a:gd name="connsiteY9" fmla="*/ 692720 h 1171022"/>
                  <a:gd name="connsiteX10" fmla="*/ 1097280 w 9355015"/>
                  <a:gd name="connsiteY10" fmla="*/ 622382 h 1171022"/>
                  <a:gd name="connsiteX11" fmla="*/ 1139483 w 9355015"/>
                  <a:gd name="connsiteY11" fmla="*/ 552043 h 1171022"/>
                  <a:gd name="connsiteX12" fmla="*/ 1167618 w 9355015"/>
                  <a:gd name="connsiteY12" fmla="*/ 495773 h 1171022"/>
                  <a:gd name="connsiteX13" fmla="*/ 1195754 w 9355015"/>
                  <a:gd name="connsiteY13" fmla="*/ 467637 h 1171022"/>
                  <a:gd name="connsiteX14" fmla="*/ 1237957 w 9355015"/>
                  <a:gd name="connsiteY14" fmla="*/ 411366 h 1171022"/>
                  <a:gd name="connsiteX15" fmla="*/ 1322363 w 9355015"/>
                  <a:gd name="connsiteY15" fmla="*/ 369163 h 1171022"/>
                  <a:gd name="connsiteX16" fmla="*/ 1392701 w 9355015"/>
                  <a:gd name="connsiteY16" fmla="*/ 341028 h 1171022"/>
                  <a:gd name="connsiteX17" fmla="*/ 1420837 w 9355015"/>
                  <a:gd name="connsiteY17" fmla="*/ 312893 h 1171022"/>
                  <a:gd name="connsiteX18" fmla="*/ 1659988 w 9355015"/>
                  <a:gd name="connsiteY18" fmla="*/ 270689 h 1171022"/>
                  <a:gd name="connsiteX19" fmla="*/ 1800664 w 9355015"/>
                  <a:gd name="connsiteY19" fmla="*/ 284757 h 1171022"/>
                  <a:gd name="connsiteX20" fmla="*/ 1842868 w 9355015"/>
                  <a:gd name="connsiteY20" fmla="*/ 298825 h 1171022"/>
                  <a:gd name="connsiteX21" fmla="*/ 1885071 w 9355015"/>
                  <a:gd name="connsiteY21" fmla="*/ 355096 h 1171022"/>
                  <a:gd name="connsiteX22" fmla="*/ 1969477 w 9355015"/>
                  <a:gd name="connsiteY22" fmla="*/ 425434 h 1171022"/>
                  <a:gd name="connsiteX23" fmla="*/ 2011680 w 9355015"/>
                  <a:gd name="connsiteY23" fmla="*/ 481705 h 1171022"/>
                  <a:gd name="connsiteX24" fmla="*/ 2053883 w 9355015"/>
                  <a:gd name="connsiteY24" fmla="*/ 509840 h 1171022"/>
                  <a:gd name="connsiteX25" fmla="*/ 2124221 w 9355015"/>
                  <a:gd name="connsiteY25" fmla="*/ 580179 h 1171022"/>
                  <a:gd name="connsiteX26" fmla="*/ 2166424 w 9355015"/>
                  <a:gd name="connsiteY26" fmla="*/ 622382 h 1171022"/>
                  <a:gd name="connsiteX27" fmla="*/ 2236763 w 9355015"/>
                  <a:gd name="connsiteY27" fmla="*/ 720856 h 1171022"/>
                  <a:gd name="connsiteX28" fmla="*/ 2335237 w 9355015"/>
                  <a:gd name="connsiteY28" fmla="*/ 819329 h 1171022"/>
                  <a:gd name="connsiteX29" fmla="*/ 2377440 w 9355015"/>
                  <a:gd name="connsiteY29" fmla="*/ 847465 h 1171022"/>
                  <a:gd name="connsiteX30" fmla="*/ 2419643 w 9355015"/>
                  <a:gd name="connsiteY30" fmla="*/ 861533 h 1171022"/>
                  <a:gd name="connsiteX31" fmla="*/ 2475914 w 9355015"/>
                  <a:gd name="connsiteY31" fmla="*/ 889668 h 1171022"/>
                  <a:gd name="connsiteX32" fmla="*/ 2926080 w 9355015"/>
                  <a:gd name="connsiteY32" fmla="*/ 875600 h 1171022"/>
                  <a:gd name="connsiteX33" fmla="*/ 3010486 w 9355015"/>
                  <a:gd name="connsiteY33" fmla="*/ 819329 h 1171022"/>
                  <a:gd name="connsiteX34" fmla="*/ 3094892 w 9355015"/>
                  <a:gd name="connsiteY34" fmla="*/ 748991 h 1171022"/>
                  <a:gd name="connsiteX35" fmla="*/ 3207434 w 9355015"/>
                  <a:gd name="connsiteY35" fmla="*/ 650517 h 1171022"/>
                  <a:gd name="connsiteX36" fmla="*/ 3249637 w 9355015"/>
                  <a:gd name="connsiteY36" fmla="*/ 636449 h 1171022"/>
                  <a:gd name="connsiteX37" fmla="*/ 3319975 w 9355015"/>
                  <a:gd name="connsiteY37" fmla="*/ 594246 h 1171022"/>
                  <a:gd name="connsiteX38" fmla="*/ 3390314 w 9355015"/>
                  <a:gd name="connsiteY38" fmla="*/ 523908 h 1171022"/>
                  <a:gd name="connsiteX39" fmla="*/ 3432517 w 9355015"/>
                  <a:gd name="connsiteY39" fmla="*/ 509840 h 1171022"/>
                  <a:gd name="connsiteX40" fmla="*/ 3474720 w 9355015"/>
                  <a:gd name="connsiteY40" fmla="*/ 481705 h 1171022"/>
                  <a:gd name="connsiteX41" fmla="*/ 3516923 w 9355015"/>
                  <a:gd name="connsiteY41" fmla="*/ 467637 h 1171022"/>
                  <a:gd name="connsiteX42" fmla="*/ 3559126 w 9355015"/>
                  <a:gd name="connsiteY42" fmla="*/ 439502 h 1171022"/>
                  <a:gd name="connsiteX43" fmla="*/ 3727938 w 9355015"/>
                  <a:gd name="connsiteY43" fmla="*/ 411366 h 1171022"/>
                  <a:gd name="connsiteX44" fmla="*/ 3854548 w 9355015"/>
                  <a:gd name="connsiteY44" fmla="*/ 439502 h 1171022"/>
                  <a:gd name="connsiteX45" fmla="*/ 3910818 w 9355015"/>
                  <a:gd name="connsiteY45" fmla="*/ 495773 h 1171022"/>
                  <a:gd name="connsiteX46" fmla="*/ 3967089 w 9355015"/>
                  <a:gd name="connsiteY46" fmla="*/ 523908 h 1171022"/>
                  <a:gd name="connsiteX47" fmla="*/ 3995224 w 9355015"/>
                  <a:gd name="connsiteY47" fmla="*/ 580179 h 1171022"/>
                  <a:gd name="connsiteX48" fmla="*/ 4079631 w 9355015"/>
                  <a:gd name="connsiteY48" fmla="*/ 664585 h 1171022"/>
                  <a:gd name="connsiteX49" fmla="*/ 4093698 w 9355015"/>
                  <a:gd name="connsiteY49" fmla="*/ 706788 h 1171022"/>
                  <a:gd name="connsiteX50" fmla="*/ 4178104 w 9355015"/>
                  <a:gd name="connsiteY50" fmla="*/ 763059 h 1171022"/>
                  <a:gd name="connsiteX51" fmla="*/ 4220308 w 9355015"/>
                  <a:gd name="connsiteY51" fmla="*/ 791194 h 1171022"/>
                  <a:gd name="connsiteX52" fmla="*/ 4262511 w 9355015"/>
                  <a:gd name="connsiteY52" fmla="*/ 805262 h 1171022"/>
                  <a:gd name="connsiteX53" fmla="*/ 4417255 w 9355015"/>
                  <a:gd name="connsiteY53" fmla="*/ 889668 h 1171022"/>
                  <a:gd name="connsiteX54" fmla="*/ 4600135 w 9355015"/>
                  <a:gd name="connsiteY54" fmla="*/ 931871 h 1171022"/>
                  <a:gd name="connsiteX55" fmla="*/ 5106572 w 9355015"/>
                  <a:gd name="connsiteY55" fmla="*/ 917803 h 1171022"/>
                  <a:gd name="connsiteX56" fmla="*/ 5176911 w 9355015"/>
                  <a:gd name="connsiteY56" fmla="*/ 903736 h 1171022"/>
                  <a:gd name="connsiteX57" fmla="*/ 5261317 w 9355015"/>
                  <a:gd name="connsiteY57" fmla="*/ 833397 h 1171022"/>
                  <a:gd name="connsiteX58" fmla="*/ 5317588 w 9355015"/>
                  <a:gd name="connsiteY58" fmla="*/ 791194 h 1171022"/>
                  <a:gd name="connsiteX59" fmla="*/ 5345723 w 9355015"/>
                  <a:gd name="connsiteY59" fmla="*/ 748991 h 1171022"/>
                  <a:gd name="connsiteX60" fmla="*/ 5430129 w 9355015"/>
                  <a:gd name="connsiteY60" fmla="*/ 678653 h 1171022"/>
                  <a:gd name="connsiteX61" fmla="*/ 5486400 w 9355015"/>
                  <a:gd name="connsiteY61" fmla="*/ 622382 h 1171022"/>
                  <a:gd name="connsiteX62" fmla="*/ 5514535 w 9355015"/>
                  <a:gd name="connsiteY62" fmla="*/ 580179 h 1171022"/>
                  <a:gd name="connsiteX63" fmla="*/ 5584874 w 9355015"/>
                  <a:gd name="connsiteY63" fmla="*/ 509840 h 1171022"/>
                  <a:gd name="connsiteX64" fmla="*/ 5627077 w 9355015"/>
                  <a:gd name="connsiteY64" fmla="*/ 467637 h 1171022"/>
                  <a:gd name="connsiteX65" fmla="*/ 5683348 w 9355015"/>
                  <a:gd name="connsiteY65" fmla="*/ 439502 h 1171022"/>
                  <a:gd name="connsiteX66" fmla="*/ 5753686 w 9355015"/>
                  <a:gd name="connsiteY66" fmla="*/ 383231 h 1171022"/>
                  <a:gd name="connsiteX67" fmla="*/ 5795889 w 9355015"/>
                  <a:gd name="connsiteY67" fmla="*/ 369163 h 1171022"/>
                  <a:gd name="connsiteX68" fmla="*/ 5880295 w 9355015"/>
                  <a:gd name="connsiteY68" fmla="*/ 312893 h 1171022"/>
                  <a:gd name="connsiteX69" fmla="*/ 5922498 w 9355015"/>
                  <a:gd name="connsiteY69" fmla="*/ 298825 h 1171022"/>
                  <a:gd name="connsiteX70" fmla="*/ 5964701 w 9355015"/>
                  <a:gd name="connsiteY70" fmla="*/ 270689 h 1171022"/>
                  <a:gd name="connsiteX71" fmla="*/ 6035040 w 9355015"/>
                  <a:gd name="connsiteY71" fmla="*/ 214419 h 1171022"/>
                  <a:gd name="connsiteX72" fmla="*/ 6161649 w 9355015"/>
                  <a:gd name="connsiteY72" fmla="*/ 172216 h 1171022"/>
                  <a:gd name="connsiteX73" fmla="*/ 6274191 w 9355015"/>
                  <a:gd name="connsiteY73" fmla="*/ 158148 h 1171022"/>
                  <a:gd name="connsiteX74" fmla="*/ 6371303 w 9355015"/>
                  <a:gd name="connsiteY74" fmla="*/ 85768 h 1171022"/>
                  <a:gd name="connsiteX75" fmla="*/ 6555544 w 9355015"/>
                  <a:gd name="connsiteY75" fmla="*/ 0 h 1171022"/>
                  <a:gd name="connsiteX76" fmla="*/ 6724357 w 9355015"/>
                  <a:gd name="connsiteY76" fmla="*/ 87809 h 1171022"/>
                  <a:gd name="connsiteX77" fmla="*/ 6808763 w 9355015"/>
                  <a:gd name="connsiteY77" fmla="*/ 115945 h 1171022"/>
                  <a:gd name="connsiteX78" fmla="*/ 6865034 w 9355015"/>
                  <a:gd name="connsiteY78" fmla="*/ 130013 h 1171022"/>
                  <a:gd name="connsiteX79" fmla="*/ 6907237 w 9355015"/>
                  <a:gd name="connsiteY79" fmla="*/ 158148 h 1171022"/>
                  <a:gd name="connsiteX80" fmla="*/ 6991643 w 9355015"/>
                  <a:gd name="connsiteY80" fmla="*/ 186283 h 1171022"/>
                  <a:gd name="connsiteX81" fmla="*/ 7076049 w 9355015"/>
                  <a:gd name="connsiteY81" fmla="*/ 242554 h 1171022"/>
                  <a:gd name="connsiteX82" fmla="*/ 7104184 w 9355015"/>
                  <a:gd name="connsiteY82" fmla="*/ 284757 h 1171022"/>
                  <a:gd name="connsiteX83" fmla="*/ 7174523 w 9355015"/>
                  <a:gd name="connsiteY83" fmla="*/ 355096 h 1171022"/>
                  <a:gd name="connsiteX84" fmla="*/ 7230794 w 9355015"/>
                  <a:gd name="connsiteY84" fmla="*/ 397299 h 1171022"/>
                  <a:gd name="connsiteX85" fmla="*/ 7315200 w 9355015"/>
                  <a:gd name="connsiteY85" fmla="*/ 467637 h 1171022"/>
                  <a:gd name="connsiteX86" fmla="*/ 7399606 w 9355015"/>
                  <a:gd name="connsiteY86" fmla="*/ 509840 h 1171022"/>
                  <a:gd name="connsiteX87" fmla="*/ 7441809 w 9355015"/>
                  <a:gd name="connsiteY87" fmla="*/ 552043 h 1171022"/>
                  <a:gd name="connsiteX88" fmla="*/ 7484012 w 9355015"/>
                  <a:gd name="connsiteY88" fmla="*/ 580179 h 1171022"/>
                  <a:gd name="connsiteX89" fmla="*/ 7638757 w 9355015"/>
                  <a:gd name="connsiteY89" fmla="*/ 650517 h 1171022"/>
                  <a:gd name="connsiteX90" fmla="*/ 7666892 w 9355015"/>
                  <a:gd name="connsiteY90" fmla="*/ 678653 h 1171022"/>
                  <a:gd name="connsiteX91" fmla="*/ 7821637 w 9355015"/>
                  <a:gd name="connsiteY91" fmla="*/ 720856 h 1171022"/>
                  <a:gd name="connsiteX92" fmla="*/ 7863840 w 9355015"/>
                  <a:gd name="connsiteY92" fmla="*/ 734923 h 1171022"/>
                  <a:gd name="connsiteX93" fmla="*/ 8004517 w 9355015"/>
                  <a:gd name="connsiteY93" fmla="*/ 777126 h 1171022"/>
                  <a:gd name="connsiteX94" fmla="*/ 8145194 w 9355015"/>
                  <a:gd name="connsiteY94" fmla="*/ 791194 h 1171022"/>
                  <a:gd name="connsiteX95" fmla="*/ 8750104 w 9355015"/>
                  <a:gd name="connsiteY95" fmla="*/ 805262 h 1171022"/>
                  <a:gd name="connsiteX96" fmla="*/ 8834511 w 9355015"/>
                  <a:gd name="connsiteY96" fmla="*/ 847465 h 1171022"/>
                  <a:gd name="connsiteX97" fmla="*/ 8975188 w 9355015"/>
                  <a:gd name="connsiteY97" fmla="*/ 889668 h 1171022"/>
                  <a:gd name="connsiteX98" fmla="*/ 9101797 w 9355015"/>
                  <a:gd name="connsiteY98" fmla="*/ 945939 h 1171022"/>
                  <a:gd name="connsiteX99" fmla="*/ 9144000 w 9355015"/>
                  <a:gd name="connsiteY99" fmla="*/ 974074 h 1171022"/>
                  <a:gd name="connsiteX100" fmla="*/ 9355015 w 9355015"/>
                  <a:gd name="connsiteY100" fmla="*/ 974074 h 117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9355015" h="1171022">
                    <a:moveTo>
                      <a:pt x="0" y="1171022"/>
                    </a:moveTo>
                    <a:lnTo>
                      <a:pt x="323557" y="1142886"/>
                    </a:lnTo>
                    <a:cubicBezTo>
                      <a:pt x="361187" y="1139244"/>
                      <a:pt x="399625" y="1138766"/>
                      <a:pt x="436098" y="1128819"/>
                    </a:cubicBezTo>
                    <a:cubicBezTo>
                      <a:pt x="452410" y="1124370"/>
                      <a:pt x="463179" y="1108244"/>
                      <a:pt x="478301" y="1100683"/>
                    </a:cubicBezTo>
                    <a:cubicBezTo>
                      <a:pt x="507136" y="1086266"/>
                      <a:pt x="564096" y="1077897"/>
                      <a:pt x="590843" y="1072548"/>
                    </a:cubicBezTo>
                    <a:cubicBezTo>
                      <a:pt x="691336" y="1005552"/>
                      <a:pt x="642444" y="1024478"/>
                      <a:pt x="731520" y="1002209"/>
                    </a:cubicBezTo>
                    <a:cubicBezTo>
                      <a:pt x="828408" y="937618"/>
                      <a:pt x="710598" y="1020142"/>
                      <a:pt x="829994" y="917803"/>
                    </a:cubicBezTo>
                    <a:cubicBezTo>
                      <a:pt x="842831" y="906800"/>
                      <a:pt x="859560" y="900900"/>
                      <a:pt x="872197" y="889668"/>
                    </a:cubicBezTo>
                    <a:cubicBezTo>
                      <a:pt x="872227" y="889641"/>
                      <a:pt x="959720" y="802145"/>
                      <a:pt x="984738" y="777126"/>
                    </a:cubicBezTo>
                    <a:cubicBezTo>
                      <a:pt x="1008648" y="753215"/>
                      <a:pt x="1022252" y="720855"/>
                      <a:pt x="1041009" y="692720"/>
                    </a:cubicBezTo>
                    <a:cubicBezTo>
                      <a:pt x="1076502" y="639480"/>
                      <a:pt x="1057188" y="662473"/>
                      <a:pt x="1097280" y="622382"/>
                    </a:cubicBezTo>
                    <a:cubicBezTo>
                      <a:pt x="1129935" y="524418"/>
                      <a:pt x="1087989" y="629285"/>
                      <a:pt x="1139483" y="552043"/>
                    </a:cubicBezTo>
                    <a:cubicBezTo>
                      <a:pt x="1151115" y="534594"/>
                      <a:pt x="1155986" y="513222"/>
                      <a:pt x="1167618" y="495773"/>
                    </a:cubicBezTo>
                    <a:cubicBezTo>
                      <a:pt x="1174975" y="484737"/>
                      <a:pt x="1187263" y="477826"/>
                      <a:pt x="1195754" y="467637"/>
                    </a:cubicBezTo>
                    <a:cubicBezTo>
                      <a:pt x="1210764" y="449625"/>
                      <a:pt x="1221378" y="427945"/>
                      <a:pt x="1237957" y="411366"/>
                    </a:cubicBezTo>
                    <a:cubicBezTo>
                      <a:pt x="1267835" y="381488"/>
                      <a:pt x="1285752" y="382892"/>
                      <a:pt x="1322363" y="369163"/>
                    </a:cubicBezTo>
                    <a:cubicBezTo>
                      <a:pt x="1346007" y="360296"/>
                      <a:pt x="1369255" y="350406"/>
                      <a:pt x="1392701" y="341028"/>
                    </a:cubicBezTo>
                    <a:cubicBezTo>
                      <a:pt x="1402080" y="331650"/>
                      <a:pt x="1408974" y="318824"/>
                      <a:pt x="1420837" y="312893"/>
                    </a:cubicBezTo>
                    <a:cubicBezTo>
                      <a:pt x="1499976" y="273324"/>
                      <a:pt x="1570720" y="278804"/>
                      <a:pt x="1659988" y="270689"/>
                    </a:cubicBezTo>
                    <a:cubicBezTo>
                      <a:pt x="1706880" y="275378"/>
                      <a:pt x="1754086" y="277591"/>
                      <a:pt x="1800664" y="284757"/>
                    </a:cubicBezTo>
                    <a:cubicBezTo>
                      <a:pt x="1815321" y="287012"/>
                      <a:pt x="1831476" y="289332"/>
                      <a:pt x="1842868" y="298825"/>
                    </a:cubicBezTo>
                    <a:cubicBezTo>
                      <a:pt x="1860880" y="313835"/>
                      <a:pt x="1868492" y="338517"/>
                      <a:pt x="1885071" y="355096"/>
                    </a:cubicBezTo>
                    <a:cubicBezTo>
                      <a:pt x="2015315" y="485340"/>
                      <a:pt x="1831199" y="264110"/>
                      <a:pt x="1969477" y="425434"/>
                    </a:cubicBezTo>
                    <a:cubicBezTo>
                      <a:pt x="1984736" y="443236"/>
                      <a:pt x="1995101" y="465126"/>
                      <a:pt x="2011680" y="481705"/>
                    </a:cubicBezTo>
                    <a:cubicBezTo>
                      <a:pt x="2023635" y="493660"/>
                      <a:pt x="2041159" y="498707"/>
                      <a:pt x="2053883" y="509840"/>
                    </a:cubicBezTo>
                    <a:cubicBezTo>
                      <a:pt x="2078837" y="531675"/>
                      <a:pt x="2100775" y="556733"/>
                      <a:pt x="2124221" y="580179"/>
                    </a:cubicBezTo>
                    <a:cubicBezTo>
                      <a:pt x="2138289" y="594247"/>
                      <a:pt x="2155388" y="605829"/>
                      <a:pt x="2166424" y="622382"/>
                    </a:cubicBezTo>
                    <a:cubicBezTo>
                      <a:pt x="2185543" y="651060"/>
                      <a:pt x="2214956" y="696868"/>
                      <a:pt x="2236763" y="720856"/>
                    </a:cubicBezTo>
                    <a:cubicBezTo>
                      <a:pt x="2267989" y="755205"/>
                      <a:pt x="2296613" y="793579"/>
                      <a:pt x="2335237" y="819329"/>
                    </a:cubicBezTo>
                    <a:cubicBezTo>
                      <a:pt x="2349305" y="828708"/>
                      <a:pt x="2362318" y="839904"/>
                      <a:pt x="2377440" y="847465"/>
                    </a:cubicBezTo>
                    <a:cubicBezTo>
                      <a:pt x="2390703" y="854097"/>
                      <a:pt x="2406013" y="855692"/>
                      <a:pt x="2419643" y="861533"/>
                    </a:cubicBezTo>
                    <a:cubicBezTo>
                      <a:pt x="2438918" y="869794"/>
                      <a:pt x="2457157" y="880290"/>
                      <a:pt x="2475914" y="889668"/>
                    </a:cubicBezTo>
                    <a:cubicBezTo>
                      <a:pt x="2625969" y="884979"/>
                      <a:pt x="2777234" y="895185"/>
                      <a:pt x="2926080" y="875600"/>
                    </a:cubicBezTo>
                    <a:cubicBezTo>
                      <a:pt x="2959606" y="871189"/>
                      <a:pt x="2982351" y="838086"/>
                      <a:pt x="3010486" y="819329"/>
                    </a:cubicBezTo>
                    <a:cubicBezTo>
                      <a:pt x="3115273" y="749471"/>
                      <a:pt x="2986570" y="839259"/>
                      <a:pt x="3094892" y="748991"/>
                    </a:cubicBezTo>
                    <a:cubicBezTo>
                      <a:pt x="3234477" y="632671"/>
                      <a:pt x="2988264" y="869687"/>
                      <a:pt x="3207434" y="650517"/>
                    </a:cubicBezTo>
                    <a:cubicBezTo>
                      <a:pt x="3217919" y="640032"/>
                      <a:pt x="3236374" y="643081"/>
                      <a:pt x="3249637" y="636449"/>
                    </a:cubicBezTo>
                    <a:cubicBezTo>
                      <a:pt x="3274093" y="624221"/>
                      <a:pt x="3298624" y="611327"/>
                      <a:pt x="3319975" y="594246"/>
                    </a:cubicBezTo>
                    <a:cubicBezTo>
                      <a:pt x="3345867" y="573532"/>
                      <a:pt x="3366868" y="547354"/>
                      <a:pt x="3390314" y="523908"/>
                    </a:cubicBezTo>
                    <a:cubicBezTo>
                      <a:pt x="3400800" y="513423"/>
                      <a:pt x="3419254" y="516472"/>
                      <a:pt x="3432517" y="509840"/>
                    </a:cubicBezTo>
                    <a:cubicBezTo>
                      <a:pt x="3447639" y="502279"/>
                      <a:pt x="3459598" y="489266"/>
                      <a:pt x="3474720" y="481705"/>
                    </a:cubicBezTo>
                    <a:cubicBezTo>
                      <a:pt x="3487983" y="475073"/>
                      <a:pt x="3503660" y="474269"/>
                      <a:pt x="3516923" y="467637"/>
                    </a:cubicBezTo>
                    <a:cubicBezTo>
                      <a:pt x="3532045" y="460076"/>
                      <a:pt x="3542790" y="443858"/>
                      <a:pt x="3559126" y="439502"/>
                    </a:cubicBezTo>
                    <a:cubicBezTo>
                      <a:pt x="3614247" y="424803"/>
                      <a:pt x="3727938" y="411366"/>
                      <a:pt x="3727938" y="411366"/>
                    </a:cubicBezTo>
                    <a:cubicBezTo>
                      <a:pt x="3730521" y="411883"/>
                      <a:pt x="3845199" y="433659"/>
                      <a:pt x="3854548" y="439502"/>
                    </a:cubicBezTo>
                    <a:cubicBezTo>
                      <a:pt x="3877042" y="453561"/>
                      <a:pt x="3889597" y="479857"/>
                      <a:pt x="3910818" y="495773"/>
                    </a:cubicBezTo>
                    <a:cubicBezTo>
                      <a:pt x="3927595" y="508356"/>
                      <a:pt x="3948332" y="514530"/>
                      <a:pt x="3967089" y="523908"/>
                    </a:cubicBezTo>
                    <a:cubicBezTo>
                      <a:pt x="3976467" y="542665"/>
                      <a:pt x="3982124" y="563804"/>
                      <a:pt x="3995224" y="580179"/>
                    </a:cubicBezTo>
                    <a:cubicBezTo>
                      <a:pt x="4020080" y="611249"/>
                      <a:pt x="4079631" y="664585"/>
                      <a:pt x="4079631" y="664585"/>
                    </a:cubicBezTo>
                    <a:cubicBezTo>
                      <a:pt x="4084320" y="678653"/>
                      <a:pt x="4083213" y="696303"/>
                      <a:pt x="4093698" y="706788"/>
                    </a:cubicBezTo>
                    <a:cubicBezTo>
                      <a:pt x="4117608" y="730699"/>
                      <a:pt x="4149969" y="744302"/>
                      <a:pt x="4178104" y="763059"/>
                    </a:cubicBezTo>
                    <a:cubicBezTo>
                      <a:pt x="4192172" y="772438"/>
                      <a:pt x="4204268" y="785847"/>
                      <a:pt x="4220308" y="791194"/>
                    </a:cubicBezTo>
                    <a:cubicBezTo>
                      <a:pt x="4234376" y="795883"/>
                      <a:pt x="4249248" y="798630"/>
                      <a:pt x="4262511" y="805262"/>
                    </a:cubicBezTo>
                    <a:cubicBezTo>
                      <a:pt x="4365243" y="856628"/>
                      <a:pt x="4226008" y="825920"/>
                      <a:pt x="4417255" y="889668"/>
                    </a:cubicBezTo>
                    <a:cubicBezTo>
                      <a:pt x="4533117" y="928288"/>
                      <a:pt x="4472302" y="913609"/>
                      <a:pt x="4600135" y="931871"/>
                    </a:cubicBezTo>
                    <a:cubicBezTo>
                      <a:pt x="4768947" y="927182"/>
                      <a:pt x="4937895" y="926031"/>
                      <a:pt x="5106572" y="917803"/>
                    </a:cubicBezTo>
                    <a:cubicBezTo>
                      <a:pt x="5130454" y="916638"/>
                      <a:pt x="5154523" y="912132"/>
                      <a:pt x="5176911" y="903736"/>
                    </a:cubicBezTo>
                    <a:cubicBezTo>
                      <a:pt x="5213759" y="889918"/>
                      <a:pt x="5232938" y="857722"/>
                      <a:pt x="5261317" y="833397"/>
                    </a:cubicBezTo>
                    <a:cubicBezTo>
                      <a:pt x="5279119" y="818138"/>
                      <a:pt x="5298831" y="805262"/>
                      <a:pt x="5317588" y="791194"/>
                    </a:cubicBezTo>
                    <a:cubicBezTo>
                      <a:pt x="5326966" y="777126"/>
                      <a:pt x="5334899" y="761979"/>
                      <a:pt x="5345723" y="748991"/>
                    </a:cubicBezTo>
                    <a:cubicBezTo>
                      <a:pt x="5406699" y="675819"/>
                      <a:pt x="5365578" y="733982"/>
                      <a:pt x="5430129" y="678653"/>
                    </a:cubicBezTo>
                    <a:cubicBezTo>
                      <a:pt x="5450269" y="661390"/>
                      <a:pt x="5467643" y="641139"/>
                      <a:pt x="5486400" y="622382"/>
                    </a:cubicBezTo>
                    <a:cubicBezTo>
                      <a:pt x="5498355" y="610427"/>
                      <a:pt x="5503402" y="592903"/>
                      <a:pt x="5514535" y="580179"/>
                    </a:cubicBezTo>
                    <a:cubicBezTo>
                      <a:pt x="5536370" y="555225"/>
                      <a:pt x="5561428" y="533286"/>
                      <a:pt x="5584874" y="509840"/>
                    </a:cubicBezTo>
                    <a:cubicBezTo>
                      <a:pt x="5598942" y="495772"/>
                      <a:pt x="5609283" y="476534"/>
                      <a:pt x="5627077" y="467637"/>
                    </a:cubicBezTo>
                    <a:lnTo>
                      <a:pt x="5683348" y="439502"/>
                    </a:lnTo>
                    <a:cubicBezTo>
                      <a:pt x="5709518" y="413331"/>
                      <a:pt x="5718191" y="400978"/>
                      <a:pt x="5753686" y="383231"/>
                    </a:cubicBezTo>
                    <a:cubicBezTo>
                      <a:pt x="5766949" y="376599"/>
                      <a:pt x="5782926" y="376364"/>
                      <a:pt x="5795889" y="369163"/>
                    </a:cubicBezTo>
                    <a:cubicBezTo>
                      <a:pt x="5825448" y="352741"/>
                      <a:pt x="5848216" y="323586"/>
                      <a:pt x="5880295" y="312893"/>
                    </a:cubicBezTo>
                    <a:cubicBezTo>
                      <a:pt x="5894363" y="308204"/>
                      <a:pt x="5909235" y="305457"/>
                      <a:pt x="5922498" y="298825"/>
                    </a:cubicBezTo>
                    <a:cubicBezTo>
                      <a:pt x="5937620" y="291264"/>
                      <a:pt x="5951499" y="281251"/>
                      <a:pt x="5964701" y="270689"/>
                    </a:cubicBezTo>
                    <a:cubicBezTo>
                      <a:pt x="6001239" y="241459"/>
                      <a:pt x="5986331" y="236067"/>
                      <a:pt x="6035040" y="214419"/>
                    </a:cubicBezTo>
                    <a:cubicBezTo>
                      <a:pt x="6035061" y="214410"/>
                      <a:pt x="6140536" y="179253"/>
                      <a:pt x="6161649" y="172216"/>
                    </a:cubicBezTo>
                    <a:cubicBezTo>
                      <a:pt x="6197515" y="160261"/>
                      <a:pt x="6236677" y="162837"/>
                      <a:pt x="6274191" y="158148"/>
                    </a:cubicBezTo>
                    <a:cubicBezTo>
                      <a:pt x="6394939" y="117898"/>
                      <a:pt x="6324411" y="112126"/>
                      <a:pt x="6371303" y="85768"/>
                    </a:cubicBezTo>
                    <a:cubicBezTo>
                      <a:pt x="6418195" y="59410"/>
                      <a:pt x="6508935" y="18644"/>
                      <a:pt x="6555544" y="0"/>
                    </a:cubicBezTo>
                    <a:cubicBezTo>
                      <a:pt x="6611815" y="4689"/>
                      <a:pt x="6682154" y="68485"/>
                      <a:pt x="6724357" y="87809"/>
                    </a:cubicBezTo>
                    <a:cubicBezTo>
                      <a:pt x="6766560" y="107133"/>
                      <a:pt x="6780356" y="107423"/>
                      <a:pt x="6808763" y="115945"/>
                    </a:cubicBezTo>
                    <a:cubicBezTo>
                      <a:pt x="6827282" y="121501"/>
                      <a:pt x="6846277" y="125324"/>
                      <a:pt x="6865034" y="130013"/>
                    </a:cubicBezTo>
                    <a:cubicBezTo>
                      <a:pt x="6879102" y="139391"/>
                      <a:pt x="6891787" y="151281"/>
                      <a:pt x="6907237" y="158148"/>
                    </a:cubicBezTo>
                    <a:cubicBezTo>
                      <a:pt x="6934338" y="170193"/>
                      <a:pt x="6991643" y="186283"/>
                      <a:pt x="6991643" y="186283"/>
                    </a:cubicBezTo>
                    <a:lnTo>
                      <a:pt x="7076049" y="242554"/>
                    </a:lnTo>
                    <a:cubicBezTo>
                      <a:pt x="7090117" y="251932"/>
                      <a:pt x="7093051" y="272033"/>
                      <a:pt x="7104184" y="284757"/>
                    </a:cubicBezTo>
                    <a:cubicBezTo>
                      <a:pt x="7126019" y="309711"/>
                      <a:pt x="7151077" y="331650"/>
                      <a:pt x="7174523" y="355096"/>
                    </a:cubicBezTo>
                    <a:cubicBezTo>
                      <a:pt x="7191102" y="371675"/>
                      <a:pt x="7212992" y="382040"/>
                      <a:pt x="7230794" y="397299"/>
                    </a:cubicBezTo>
                    <a:cubicBezTo>
                      <a:pt x="7274353" y="434635"/>
                      <a:pt x="7265451" y="442763"/>
                      <a:pt x="7315200" y="467637"/>
                    </a:cubicBezTo>
                    <a:cubicBezTo>
                      <a:pt x="7378644" y="499359"/>
                      <a:pt x="7339134" y="459447"/>
                      <a:pt x="7399606" y="509840"/>
                    </a:cubicBezTo>
                    <a:cubicBezTo>
                      <a:pt x="7414890" y="522576"/>
                      <a:pt x="7426526" y="539307"/>
                      <a:pt x="7441809" y="552043"/>
                    </a:cubicBezTo>
                    <a:cubicBezTo>
                      <a:pt x="7454798" y="562867"/>
                      <a:pt x="7469169" y="572083"/>
                      <a:pt x="7484012" y="580179"/>
                    </a:cubicBezTo>
                    <a:cubicBezTo>
                      <a:pt x="7582854" y="634092"/>
                      <a:pt x="7566298" y="626363"/>
                      <a:pt x="7638757" y="650517"/>
                    </a:cubicBezTo>
                    <a:cubicBezTo>
                      <a:pt x="7648135" y="659896"/>
                      <a:pt x="7655376" y="672073"/>
                      <a:pt x="7666892" y="678653"/>
                    </a:cubicBezTo>
                    <a:cubicBezTo>
                      <a:pt x="7731576" y="715615"/>
                      <a:pt x="7748624" y="704631"/>
                      <a:pt x="7821637" y="720856"/>
                    </a:cubicBezTo>
                    <a:cubicBezTo>
                      <a:pt x="7836112" y="724073"/>
                      <a:pt x="7849582" y="730849"/>
                      <a:pt x="7863840" y="734923"/>
                    </a:cubicBezTo>
                    <a:cubicBezTo>
                      <a:pt x="8012648" y="777439"/>
                      <a:pt x="7803957" y="710274"/>
                      <a:pt x="8004517" y="777126"/>
                    </a:cubicBezTo>
                    <a:cubicBezTo>
                      <a:pt x="8049225" y="792028"/>
                      <a:pt x="8098101" y="789417"/>
                      <a:pt x="8145194" y="791194"/>
                    </a:cubicBezTo>
                    <a:cubicBezTo>
                      <a:pt x="8346742" y="798800"/>
                      <a:pt x="8548467" y="800573"/>
                      <a:pt x="8750104" y="805262"/>
                    </a:cubicBezTo>
                    <a:cubicBezTo>
                      <a:pt x="8941113" y="853012"/>
                      <a:pt x="8709099" y="784758"/>
                      <a:pt x="8834511" y="847465"/>
                    </a:cubicBezTo>
                    <a:cubicBezTo>
                      <a:pt x="8913151" y="886786"/>
                      <a:pt x="8882259" y="827716"/>
                      <a:pt x="8975188" y="889668"/>
                    </a:cubicBezTo>
                    <a:cubicBezTo>
                      <a:pt x="9042067" y="934254"/>
                      <a:pt x="9001351" y="912456"/>
                      <a:pt x="9101797" y="945939"/>
                    </a:cubicBezTo>
                    <a:cubicBezTo>
                      <a:pt x="9117837" y="951286"/>
                      <a:pt x="9127196" y="972207"/>
                      <a:pt x="9144000" y="974074"/>
                    </a:cubicBezTo>
                    <a:cubicBezTo>
                      <a:pt x="9213908" y="981841"/>
                      <a:pt x="9284677" y="974074"/>
                      <a:pt x="9355015" y="97407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Arrow: Up 24">
            <a:extLst>
              <a:ext uri="{FF2B5EF4-FFF2-40B4-BE49-F238E27FC236}">
                <a16:creationId xmlns:a16="http://schemas.microsoft.com/office/drawing/2014/main" id="{F9C9CFEC-C6BE-4905-9662-E3C20D7E7E4B}"/>
              </a:ext>
            </a:extLst>
          </p:cNvPr>
          <p:cNvSpPr/>
          <p:nvPr/>
        </p:nvSpPr>
        <p:spPr>
          <a:xfrm>
            <a:off x="7728400" y="3038168"/>
            <a:ext cx="502432" cy="287450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endParaRPr lang="en-GB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470</Words>
  <Application>Microsoft Office PowerPoint</Application>
  <PresentationFormat>Widescreen</PresentationFormat>
  <Paragraphs>114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NikoshGrameem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Delowar Hossain</dc:creator>
  <cp:lastModifiedBy>Delowar Hossain</cp:lastModifiedBy>
  <cp:revision>95</cp:revision>
  <dcterms:created xsi:type="dcterms:W3CDTF">2020-12-13T02:18:29Z</dcterms:created>
  <dcterms:modified xsi:type="dcterms:W3CDTF">2021-01-02T16:11:49Z</dcterms:modified>
</cp:coreProperties>
</file>