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0" r:id="rId2"/>
    <p:sldId id="301" r:id="rId3"/>
    <p:sldId id="304" r:id="rId4"/>
    <p:sldId id="286" r:id="rId5"/>
    <p:sldId id="302" r:id="rId6"/>
    <p:sldId id="271" r:id="rId7"/>
    <p:sldId id="287" r:id="rId8"/>
    <p:sldId id="296" r:id="rId9"/>
    <p:sldId id="262" r:id="rId10"/>
    <p:sldId id="280" r:id="rId11"/>
    <p:sldId id="281" r:id="rId12"/>
    <p:sldId id="282" r:id="rId13"/>
    <p:sldId id="265" r:id="rId14"/>
    <p:sldId id="290" r:id="rId15"/>
    <p:sldId id="283" r:id="rId16"/>
    <p:sldId id="284" r:id="rId17"/>
    <p:sldId id="267" r:id="rId18"/>
    <p:sldId id="285" r:id="rId19"/>
    <p:sldId id="289" r:id="rId20"/>
    <p:sldId id="288" r:id="rId21"/>
    <p:sldId id="292" r:id="rId22"/>
    <p:sldId id="303" r:id="rId2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97" autoAdjust="0"/>
    <p:restoredTop sz="94434" autoAdjust="0"/>
  </p:normalViewPr>
  <p:slideViewPr>
    <p:cSldViewPr>
      <p:cViewPr varScale="1">
        <p:scale>
          <a:sx n="59" d="100"/>
          <a:sy n="59" d="100"/>
        </p:scale>
        <p:origin x="570" y="66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EC1A-13BF-49FF-8256-F0218B5B52CE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D5D1A-C7EC-4439-B6EC-B1AF9BC23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3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8" indent="0">
              <a:buNone/>
              <a:defRPr sz="2900" b="1"/>
            </a:lvl2pPr>
            <a:lvl3pPr marL="1306154" indent="0">
              <a:buNone/>
              <a:defRPr sz="2600" b="1"/>
            </a:lvl3pPr>
            <a:lvl4pPr marL="1959234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2" indent="0">
              <a:buNone/>
              <a:defRPr sz="2300" b="1"/>
            </a:lvl8pPr>
            <a:lvl9pPr marL="522462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8" indent="0">
              <a:buNone/>
              <a:defRPr sz="2900" b="1"/>
            </a:lvl2pPr>
            <a:lvl3pPr marL="1306154" indent="0">
              <a:buNone/>
              <a:defRPr sz="2600" b="1"/>
            </a:lvl3pPr>
            <a:lvl4pPr marL="1959234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2" indent="0">
              <a:buNone/>
              <a:defRPr sz="2300" b="1"/>
            </a:lvl8pPr>
            <a:lvl9pPr marL="522462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3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3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8" indent="0">
              <a:buNone/>
              <a:defRPr sz="1700"/>
            </a:lvl2pPr>
            <a:lvl3pPr marL="1306154" indent="0">
              <a:buNone/>
              <a:defRPr sz="1400"/>
            </a:lvl3pPr>
            <a:lvl4pPr marL="1959234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2" indent="0">
              <a:buNone/>
              <a:defRPr sz="1300"/>
            </a:lvl8pPr>
            <a:lvl9pPr marL="522462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8" indent="0">
              <a:buNone/>
              <a:defRPr sz="4000"/>
            </a:lvl2pPr>
            <a:lvl3pPr marL="1306154" indent="0">
              <a:buNone/>
              <a:defRPr sz="3400"/>
            </a:lvl3pPr>
            <a:lvl4pPr marL="1959234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2" indent="0">
              <a:buNone/>
              <a:defRPr sz="2900"/>
            </a:lvl8pPr>
            <a:lvl9pPr marL="5224621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8" indent="0">
              <a:buNone/>
              <a:defRPr sz="1700"/>
            </a:lvl2pPr>
            <a:lvl3pPr marL="1306154" indent="0">
              <a:buNone/>
              <a:defRPr sz="1400"/>
            </a:lvl3pPr>
            <a:lvl4pPr marL="1959234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2" indent="0">
              <a:buNone/>
              <a:defRPr sz="1300"/>
            </a:lvl8pPr>
            <a:lvl9pPr marL="522462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743D-2210-462F-A511-D5D0DE5FC4C8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61C1-6146-4916-A48F-5BED00C93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54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9" indent="-489809" algn="l" defTabSz="130615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4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4" indent="-326539" algn="l" defTabSz="130615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4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8" indent="-326539" algn="l" defTabSz="13061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5" indent="-326539" algn="l" defTabSz="13061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8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4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4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2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1" algn="l" defTabSz="13061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925" y="82291"/>
            <a:ext cx="5705154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1152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2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31" y="1377982"/>
            <a:ext cx="10972800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350908" y="802488"/>
            <a:ext cx="184731" cy="572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120"/>
          </a:p>
        </p:txBody>
      </p:sp>
    </p:spTree>
    <p:extLst>
      <p:ext uri="{BB962C8B-B14F-4D97-AF65-F5344CB8AC3E}">
        <p14:creationId xmlns:p14="http://schemas.microsoft.com/office/powerpoint/2010/main" val="24794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13167360" cy="1813560"/>
          </a:xfrm>
        </p:spPr>
        <p:txBody>
          <a:bodyPr>
            <a:noAutofit/>
          </a:bodyPr>
          <a:lstStyle/>
          <a:p>
            <a:pPr algn="just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সমভূমিঃ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নদীবাহিত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কাঁকর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ভূ-পৃষ্ঠের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বিস্তীর্ন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সম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ভুমিকে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তিনভাগে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/>
          </a:p>
        </p:txBody>
      </p:sp>
      <p:pic>
        <p:nvPicPr>
          <p:cNvPr id="4" name="Picture 3" descr="নদি বিধৌত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14600"/>
            <a:ext cx="12572999" cy="556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69" y="457200"/>
            <a:ext cx="13167360" cy="173736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পাদদেশীয়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পাহাড়ী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পাহাড়ের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পাদদেশে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পাদদেশীয়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দিনাজপুরের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4" name="Picture 3" descr="সঞ্চয় পাদদেশীয় পলল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55" y="2438400"/>
            <a:ext cx="12954000" cy="563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020" y="457200"/>
            <a:ext cx="13167360" cy="120396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অবস্থাতে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বন্যার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স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স্রোতের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কাঁকর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গতিপথের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নিম্নভুমিতে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প্লাবন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4" name="Picture 3" descr="flood 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125730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73" y="304800"/>
            <a:ext cx="13167360" cy="1371601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ব-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দ্বীপ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নদীবাহিত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পলি,বালি,কাঁকর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মোহনায়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অগভীর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সমুদ্রে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ব-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দ্বীপ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গঙ্গার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ব-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দ্বীপ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সর্ববৃহ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5400" dirty="0"/>
          </a:p>
        </p:txBody>
      </p:sp>
      <p:pic>
        <p:nvPicPr>
          <p:cNvPr id="4" name="Picture 3" descr="সঞ্চয় বদ্বি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53" y="2133600"/>
            <a:ext cx="12344400" cy="5699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0888"/>
            <a:ext cx="13167360" cy="1371600"/>
          </a:xfrm>
        </p:spPr>
        <p:txBody>
          <a:bodyPr>
            <a:norm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সঞ্চয় বদ্বি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566" y="1719467"/>
            <a:ext cx="11582400" cy="4344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524000" y="6629400"/>
            <a:ext cx="1158240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উপরের ছবিটি দ্বারা কী বুঝানো হয়েছে?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57" y="27214"/>
            <a:ext cx="13167360" cy="143256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হৈমবাহিক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হিমবাহ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পর্বতের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হিমরেখার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গলার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গলিত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পানিধারা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কাদা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নুড়ি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কাঁকর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ব্যাপিয়া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হৈমবাহিক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উত্তর-পশ্চিম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ইউরোপ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উত্তরাংশে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5400" dirty="0"/>
          </a:p>
        </p:txBody>
      </p:sp>
      <p:pic>
        <p:nvPicPr>
          <p:cNvPr id="4" name="Picture 3" descr="ক্ষয়জাত হৈমবাহিক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66" y="2438400"/>
            <a:ext cx="12837943" cy="56439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13167360" cy="166116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লোয়েস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নদী,হিমবাহের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বায়ুও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একস্থানের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সূক্ষ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ধুলিকনা,বালুকা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কালক্রমে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লোয়েস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মরুভুমির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4" name="Picture 3" descr="loess 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362200"/>
            <a:ext cx="12039600" cy="5726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52" y="-29308"/>
            <a:ext cx="13167360" cy="1889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None/>
            </a:pP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লাভা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আগ্নেয়গিরির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অগ্ন্যুৎপাতের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লাভা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লাভা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দাক্ষিনাত্যের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কৃষ্ণ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মৃত্তিকাময়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লাভা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প্রকৃষ্ট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ava 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417" y="3124200"/>
            <a:ext cx="5876395" cy="384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lava plai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4200"/>
            <a:ext cx="5791200" cy="384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020" y="152400"/>
            <a:ext cx="13167360" cy="196596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হ্রদ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দীর্ঘকাল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নদীবাহিত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কাঁকর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হ্রদের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তলদেশ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ভরাট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হ্রদ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হ্রদসমুহকে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ঘিরে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উপকুলীয়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pic>
        <p:nvPicPr>
          <p:cNvPr id="4" name="Picture 3" descr="lake 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12420600" cy="5501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590800"/>
            <a:ext cx="13167360" cy="5431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১)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 দলঃ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কী বুঝ?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দলঃ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গ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সঞ্চয়জাত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কত প্রকার ও কী কী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548640"/>
            <a:ext cx="1219200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8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8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883" y="727415"/>
            <a:ext cx="6410729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76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576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76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576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576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576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76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576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08883" y="2126138"/>
            <a:ext cx="9800730" cy="5328362"/>
            <a:chOff x="1304271" y="2144454"/>
            <a:chExt cx="4550619" cy="3212781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5651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432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432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5651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432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432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5651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432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32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432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432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432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5651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432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432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5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320" dirty="0">
                  <a:latin typeface="NikoshBAN" panose="02000000000000000000" pitchFamily="2" charset="0"/>
                  <a:cs typeface="NikoshBAN" pitchFamily="2" charset="0"/>
                </a:rPr>
                <a:t>raihan.mr61@gmail.com</a:t>
              </a:r>
              <a:endParaRPr lang="en-US" sz="432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804" y="2126138"/>
            <a:ext cx="4780439" cy="5002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84297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514600"/>
            <a:ext cx="13167360" cy="5431156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কাকে বলে?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সঞ্চয়জাত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কত প্রকার ও কী কী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548640"/>
            <a:ext cx="1219200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9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9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ouse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634" y="1601288"/>
            <a:ext cx="12573000" cy="530352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1520" y="21771"/>
            <a:ext cx="13167360" cy="1371600"/>
          </a:xfrm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080" y="7132320"/>
            <a:ext cx="877824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 আগামী ক্লাসে মালভূমির শ্রেনীবিভাগ দেখে আসবে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4630401" cy="89153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8801" y="1"/>
            <a:ext cx="418576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324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7508" y="301013"/>
            <a:ext cx="524376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4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864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864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9706" y="5892670"/>
            <a:ext cx="524376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320" dirty="0">
                <a:latin typeface="NikoshBAN" panose="02000000000000000000" pitchFamily="2" charset="0"/>
                <a:cs typeface="NikoshBAN" panose="02000000000000000000" pitchFamily="2" charset="0"/>
              </a:rPr>
              <a:t>একাদশ শ্রেণি</a:t>
            </a:r>
          </a:p>
          <a:p>
            <a:pPr algn="ctr"/>
            <a:r>
              <a:rPr lang="bn-BD" sz="4320" dirty="0">
                <a:latin typeface="NikoshBAN" panose="02000000000000000000" pitchFamily="2" charset="0"/>
                <a:cs typeface="NikoshBAN" panose="02000000000000000000" pitchFamily="2" charset="0"/>
              </a:rPr>
              <a:t>ভূগোল প্রথম পত্র</a:t>
            </a:r>
          </a:p>
          <a:p>
            <a:pPr algn="ctr"/>
            <a:r>
              <a:rPr lang="bn-BD" sz="432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432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en-US" sz="432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047" y="2030653"/>
            <a:ext cx="2783117" cy="342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4600" dirty="0">
                <a:latin typeface="NikoshBAN" pitchFamily="2" charset="0"/>
                <a:cs typeface="NikoshBAN" pitchFamily="2" charset="0"/>
              </a:rPr>
              <a:t>নিচের ছবিগুলো দেখে আজকের আলোচনার বিষয় কী হতে পারে তা বলতে পার কী?  </a:t>
            </a:r>
            <a:endParaRPr lang="en-US" sz="4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. land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96" y="1947978"/>
            <a:ext cx="6149837" cy="3017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lain land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120" y="2011681"/>
            <a:ext cx="5985163" cy="2926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. land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896" y="5212082"/>
            <a:ext cx="6234547" cy="2633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lain la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7120" y="5212082"/>
            <a:ext cx="5852160" cy="26460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53440" y="2194560"/>
            <a:ext cx="5120640" cy="532007"/>
          </a:xfrm>
          <a:prstGeom prst="rect">
            <a:avLst/>
          </a:prstGeom>
          <a:noFill/>
        </p:spPr>
        <p:txBody>
          <a:bodyPr wrap="square" lIns="130623" tIns="65311" rIns="130623" bIns="65311" rtlCol="0">
            <a:spAutoFit/>
          </a:bodyPr>
          <a:lstStyle/>
          <a:p>
            <a:pPr algn="ctr"/>
            <a:r>
              <a:rPr lang="bn-BD"/>
              <a:t>Plain Land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13167360" cy="1371600"/>
          </a:xfrm>
        </p:spPr>
        <p:txBody>
          <a:bodyPr>
            <a:normAutofit/>
          </a:bodyPr>
          <a:lstStyle/>
          <a:p>
            <a:r>
              <a:rPr lang="bn-BD" sz="4600" dirty="0">
                <a:latin typeface="NikoshBAN" pitchFamily="2" charset="0"/>
                <a:cs typeface="NikoshBAN" pitchFamily="2" charset="0"/>
              </a:rPr>
              <a:t> হ্যাঁ ঠিক বলেছ আজকের আলোচনার বিষয়ঃ </a:t>
            </a:r>
            <a:r>
              <a:rPr lang="en-US" sz="8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13167360" cy="5431156"/>
          </a:xfrm>
        </p:spPr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সমভূমি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সৃষ্টির কারণ সম্পর্কে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কাকে বলে তা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সম্পের্ক 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লিখতে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সঞ্চয়জাত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1219200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আলোচনা শেষে শিক্ষার্থীরা যা </a:t>
            </a:r>
            <a:r>
              <a:rPr lang="bn-BD" sz="60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….. </a:t>
            </a:r>
            <a:endParaRPr lang="en-US" sz="60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1" y="1649831"/>
            <a:ext cx="13167360" cy="5431156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সমতলের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সমউচ্চতায়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সুবিস্তৃত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স্থলভাগকে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ভূ-আলোড়ন,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ক্ষয়কার্য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সঞ্চয়কার্য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প্রভৃতির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সমভূমির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lain 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1" y="3931923"/>
            <a:ext cx="5958840" cy="3355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lain land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9040" y="4023362"/>
            <a:ext cx="6339840" cy="3170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420747" y="212641"/>
            <a:ext cx="22765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সমভূমি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40" y="626123"/>
            <a:ext cx="1859280" cy="8229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সমভূমি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89760" y="2057400"/>
            <a:ext cx="10728960" cy="190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950711" y="1873251"/>
            <a:ext cx="365760" cy="2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2391391" y="2284731"/>
            <a:ext cx="457200" cy="2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04991" y="2193291"/>
            <a:ext cx="457200" cy="2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662431" y="2284731"/>
            <a:ext cx="457200" cy="2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945995" y="3976530"/>
            <a:ext cx="1644967" cy="12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767841" y="370332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67840" y="3154680"/>
            <a:ext cx="975360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67841" y="425196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67841" y="480060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914235" y="4251802"/>
            <a:ext cx="2193607" cy="12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010401" y="370332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010400" y="3154680"/>
            <a:ext cx="975360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010401" y="425196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010401" y="480060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010401" y="5349240"/>
            <a:ext cx="972819" cy="1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Rectangle 19"/>
          <p:cNvSpPr/>
          <p:nvPr/>
        </p:nvSpPr>
        <p:spPr>
          <a:xfrm>
            <a:off x="1280160" y="2606039"/>
            <a:ext cx="1584960" cy="3657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ক্ষয়জাত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63031" y="2479112"/>
            <a:ext cx="170688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সঞ্চয়জাত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911840" y="2697479"/>
            <a:ext cx="280416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উপকুলীয় / সৈকত 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65120" y="3469943"/>
            <a:ext cx="170688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হৈমবাহিক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2921303"/>
            <a:ext cx="182880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নদী বিধৌত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65120" y="4069079"/>
            <a:ext cx="182880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তরঙ্গকর্তিত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5120" y="4617719"/>
            <a:ext cx="146304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মরুময়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29600" y="3501335"/>
            <a:ext cx="198120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হৈমবাহিক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29600" y="4077271"/>
            <a:ext cx="146304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লোয়েস 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29600" y="4653207"/>
            <a:ext cx="146304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হ্রদ 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29600" y="5184103"/>
            <a:ext cx="146304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লাভা 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600" y="2939047"/>
            <a:ext cx="1463040" cy="5486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2900" dirty="0">
                <a:latin typeface="NikoshBAN" pitchFamily="2" charset="0"/>
                <a:cs typeface="NikoshBAN" pitchFamily="2" charset="0"/>
              </a:rPr>
              <a:t>পলল   </a:t>
            </a:r>
            <a:endParaRPr lang="en-US" sz="2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4000" y="6627491"/>
            <a:ext cx="11094720" cy="1097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3" tIns="65311" rIns="130623" bIns="65311" rtlCol="0" anchor="ctr"/>
          <a:lstStyle/>
          <a:p>
            <a:pPr algn="ctr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সঞ্চয়জাত সমভূমি নিয়ে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বিস্তারিত আলোচনা করা যাক...............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14008"/>
            <a:ext cx="13167360" cy="5431156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ক্ষয়কৃত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পদার্থগুলি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বাহিত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নিম্নভুমিতে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সঞ্চয়জাত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4" name="Picture 3" descr="সঞ্চয়জাত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266" y="4026718"/>
            <a:ext cx="6587677" cy="33792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সঞ্চয় পাদদেশীয় পলল সমভুম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7564"/>
            <a:ext cx="6089935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533</Words>
  <Application>Microsoft Office PowerPoint</Application>
  <PresentationFormat>Custom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নিচের ছবিগুলো দেখে আজকের আলোচনার বিষয় কী হতে পারে তা বলতে পার কী?  </vt:lpstr>
      <vt:lpstr> হ্যাঁ ঠিক বলেছ আজকের আলোচনার বিষয়ঃ সমভূমি </vt:lpstr>
      <vt:lpstr>PowerPoint Presentation</vt:lpstr>
      <vt:lpstr>PowerPoint Presentation</vt:lpstr>
      <vt:lpstr>PowerPoint Presentation</vt:lpstr>
      <vt:lpstr>সঞ্চয় জাত সমভুমি 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H.B.T. COMPUTER TRA</dc:creator>
  <cp:lastModifiedBy>user</cp:lastModifiedBy>
  <cp:revision>174</cp:revision>
  <dcterms:created xsi:type="dcterms:W3CDTF">2015-02-23T02:43:42Z</dcterms:created>
  <dcterms:modified xsi:type="dcterms:W3CDTF">2021-01-02T04:56:59Z</dcterms:modified>
</cp:coreProperties>
</file>