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63" r:id="rId4"/>
    <p:sldId id="276" r:id="rId5"/>
    <p:sldId id="278" r:id="rId6"/>
    <p:sldId id="258" r:id="rId7"/>
    <p:sldId id="279" r:id="rId8"/>
    <p:sldId id="262" r:id="rId9"/>
    <p:sldId id="259" r:id="rId10"/>
    <p:sldId id="273" r:id="rId11"/>
    <p:sldId id="265" r:id="rId12"/>
    <p:sldId id="270" r:id="rId13"/>
    <p:sldId id="260" r:id="rId14"/>
    <p:sldId id="280" r:id="rId15"/>
    <p:sldId id="264" r:id="rId16"/>
    <p:sldId id="271" r:id="rId17"/>
    <p:sldId id="266" r:id="rId18"/>
    <p:sldId id="274" r:id="rId19"/>
    <p:sldId id="267" r:id="rId20"/>
    <p:sldId id="275" r:id="rId21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1C9"/>
    <a:srgbClr val="AF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1BF6-B0C7-4EB2-B924-57AC3EB7E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DCADA-3F79-4300-A237-F0DA3D6FC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1939-021A-4FAD-86BF-B5DB133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5310-9390-4AAD-BFDA-FA8B2D24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763C-C521-4A44-8CCB-51999C0B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683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BC3C-DFE6-40AF-B9FD-B3ECE620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7B230-52EA-4940-B0EB-E45C4DA36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6477-18A9-49BA-A4B4-B0AD2E87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673A-C39B-475D-9A6E-BA0A03D3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FEA3-06F4-4F29-B761-01955C5A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23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83AAC-2CDA-47CA-8C17-3B10F2332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2C860-354F-47C5-AEC7-CB0515A42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C072-4414-4DC1-B513-F3CA72EE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DF48F-2BD6-4ADD-90F7-43800C09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898F8-7824-48F7-9239-BC9D2357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4956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4687-541A-4E53-B204-AB2A8B5D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70E8-4518-4D32-B6C1-B066DA630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D9FA-F8A7-44ED-A99C-76491441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22AC0-34A4-40A2-A052-A68D8465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241D-41EC-47B8-9ADA-B1830496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4107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F97-2484-42BC-8284-5F6B4520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D22A-06AB-4280-96D0-70E9F98D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280A-021E-45DD-BD73-80A2D536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2595-3427-4992-B21E-0D6B924D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76E0-D9F5-4172-AC27-6401401B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854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5CC2-ED33-457B-AFC1-DC675B68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9D67-F7B8-46D5-9268-1F2ED06D0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02913-C369-4007-A26D-165AB8F1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9077E-E290-46D1-A193-3C27B4AA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EE658-AFC4-44EF-B66A-B94FB5EA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F031C-8E14-4CDE-962E-49BE90A5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9072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4F49-B3FF-4500-AB46-32B7DDE0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8F1E4-5F96-4D7E-BE8F-99FAC2DC0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35C56-D387-4A2A-8761-3E793357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4080C-2718-4C68-8408-03246D1F6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03BFD-1F38-40C6-9A2F-8D296E287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35B33-45F7-4944-B6E0-D770F73C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7F630-54D7-4162-91F7-17022995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233A8-6A1C-4373-8DC2-2CE7B5CC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06368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BCE5-E654-4589-94CB-34819A7D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0CB34-494A-4E04-A0E0-0E35BD8B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1C8EE-9318-4310-BDB8-AB7A5840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C262F-FB6D-4268-8658-0884033F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227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10E3D-54B1-4D18-AB68-A35B145A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3DA3E-4E07-4A1F-A84F-7CE5BB08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385-B42A-42C3-BDD4-68CFC2DE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8613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9495-356B-446C-9F77-91337302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6304-18BB-44E5-8B4A-BDC677E2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AF172-4847-4962-8102-31A1C3AA5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22721-6FB3-4B17-AB84-152A69AC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E4916-CC13-4639-99E4-D924CF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5D16B-F85E-4C34-A485-B28231B9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2967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4221-A4C9-4CB6-A655-0D34E5D8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F2C3C-8BEC-4A05-B873-8F81ED95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05500-9CDB-445D-936D-F3AA9E9AB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909E9-1030-4397-96FC-046BD81E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D2D82-752D-46B0-8EE9-5FB3848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09287-8988-44C0-89BF-26BDD33A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735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E355C-E704-4829-8627-97473C6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D359D-26E0-4603-8C6F-81852F0E6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31C3-FC64-4A03-86C4-BDE4CE3BA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86978-9A05-450C-A456-B713C5512FD6}" type="datetimeFigureOut">
              <a:rPr lang="en-BM" smtClean="0"/>
              <a:t>02/01/2021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36C8-C3D3-452C-AF2B-C666D87D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D3D6B-106D-4DFB-9274-14EFC236C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70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na-traditional-border-lace-232616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186DF1-7DEC-454B-8FA7-B1D72D935559}"/>
              </a:ext>
            </a:extLst>
          </p:cNvPr>
          <p:cNvSpPr txBox="1"/>
          <p:nvPr/>
        </p:nvSpPr>
        <p:spPr>
          <a:xfrm>
            <a:off x="426969" y="2516452"/>
            <a:ext cx="11338062" cy="144655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as-IN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88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8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8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88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1E17A-392B-4F2B-94DE-C04E8E9B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2765" y="-60876"/>
            <a:ext cx="12192000" cy="6979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6064570" y="2339490"/>
            <a:ext cx="5970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মমতায়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দিয়াছ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31115-EE0A-4737-AB50-582052080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1" y="3429000"/>
            <a:ext cx="5162495" cy="276305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5F58F-3375-4597-833F-70116C98C6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" y="516060"/>
            <a:ext cx="5162494" cy="258532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8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F50C3E-6802-4685-9400-AE8F5BE8C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589A1-7131-4B76-8BBB-940E2EF9EA79}"/>
              </a:ext>
            </a:extLst>
          </p:cNvPr>
          <p:cNvSpPr txBox="1"/>
          <p:nvPr/>
        </p:nvSpPr>
        <p:spPr>
          <a:xfrm>
            <a:off x="5280874" y="1809720"/>
            <a:ext cx="5420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17865-7D8A-4CBF-8EB7-7D24155520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64" y="4200938"/>
            <a:ext cx="2231098" cy="22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05CB6E-F4A8-4FD9-B0AC-AB13B5EB2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589A1-7131-4B76-8BBB-940E2EF9EA79}"/>
              </a:ext>
            </a:extLst>
          </p:cNvPr>
          <p:cNvSpPr txBox="1"/>
          <p:nvPr/>
        </p:nvSpPr>
        <p:spPr>
          <a:xfrm>
            <a:off x="5634422" y="2410101"/>
            <a:ext cx="542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416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20622E-9408-4E97-8ACC-F8013849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D4A3A2-9525-4696-8C05-A9BF3FC7648B}"/>
              </a:ext>
            </a:extLst>
          </p:cNvPr>
          <p:cNvSpPr txBox="1"/>
          <p:nvPr/>
        </p:nvSpPr>
        <p:spPr>
          <a:xfrm>
            <a:off x="3200392" y="2033713"/>
            <a:ext cx="161677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43D11-1BA4-46BE-9FCB-20C618F58D25}"/>
              </a:ext>
            </a:extLst>
          </p:cNvPr>
          <p:cNvSpPr txBox="1"/>
          <p:nvPr/>
        </p:nvSpPr>
        <p:spPr>
          <a:xfrm>
            <a:off x="6435019" y="2033713"/>
            <a:ext cx="332520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232F0-56FA-443C-A520-FDBCC43D84F9}"/>
              </a:ext>
            </a:extLst>
          </p:cNvPr>
          <p:cNvSpPr txBox="1"/>
          <p:nvPr/>
        </p:nvSpPr>
        <p:spPr>
          <a:xfrm>
            <a:off x="4817164" y="574345"/>
            <a:ext cx="2045180" cy="11079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20084-AC4A-40D1-85EA-CC0CC5EFDF72}"/>
              </a:ext>
            </a:extLst>
          </p:cNvPr>
          <p:cNvSpPr txBox="1"/>
          <p:nvPr/>
        </p:nvSpPr>
        <p:spPr>
          <a:xfrm>
            <a:off x="3200392" y="3686003"/>
            <a:ext cx="167640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72EE18-9CB5-43C1-9AD2-2BF0788F8673}"/>
              </a:ext>
            </a:extLst>
          </p:cNvPr>
          <p:cNvSpPr txBox="1"/>
          <p:nvPr/>
        </p:nvSpPr>
        <p:spPr>
          <a:xfrm>
            <a:off x="6479227" y="3694062"/>
            <a:ext cx="33406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8448F-FFDA-4714-8A05-FD94ED37FEEA}"/>
              </a:ext>
            </a:extLst>
          </p:cNvPr>
          <p:cNvSpPr txBox="1"/>
          <p:nvPr/>
        </p:nvSpPr>
        <p:spPr>
          <a:xfrm>
            <a:off x="3200392" y="5160218"/>
            <a:ext cx="167640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E34DD-3D9B-40F8-993F-070AA0B2E9D7}"/>
              </a:ext>
            </a:extLst>
          </p:cNvPr>
          <p:cNvSpPr txBox="1"/>
          <p:nvPr/>
        </p:nvSpPr>
        <p:spPr>
          <a:xfrm>
            <a:off x="6479227" y="5168277"/>
            <a:ext cx="22064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1800FFE7-54E1-4595-B74A-F554EDEF345F}"/>
              </a:ext>
            </a:extLst>
          </p:cNvPr>
          <p:cNvSpPr/>
          <p:nvPr/>
        </p:nvSpPr>
        <p:spPr>
          <a:xfrm>
            <a:off x="5049621" y="2121297"/>
            <a:ext cx="1152940" cy="37525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BF884034-0ED8-4D58-B6E5-AE4D0A881257}"/>
              </a:ext>
            </a:extLst>
          </p:cNvPr>
          <p:cNvSpPr/>
          <p:nvPr/>
        </p:nvSpPr>
        <p:spPr>
          <a:xfrm>
            <a:off x="5015947" y="3852321"/>
            <a:ext cx="1152940" cy="37525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EE0C29A1-DE29-483D-AF16-ACDCFEDC6AB9}"/>
              </a:ext>
            </a:extLst>
          </p:cNvPr>
          <p:cNvSpPr/>
          <p:nvPr/>
        </p:nvSpPr>
        <p:spPr>
          <a:xfrm>
            <a:off x="5049621" y="5334595"/>
            <a:ext cx="1152940" cy="37525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0971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05CB6E-F4A8-4FD9-B0AC-AB13B5EB2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AB6C9-381F-470F-B362-92E977925E3D}"/>
              </a:ext>
            </a:extLst>
          </p:cNvPr>
          <p:cNvSpPr txBox="1"/>
          <p:nvPr/>
        </p:nvSpPr>
        <p:spPr>
          <a:xfrm>
            <a:off x="5552459" y="3203968"/>
            <a:ext cx="496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28E2F-1C3A-42AE-B78A-F5E8B14A8624}"/>
              </a:ext>
            </a:extLst>
          </p:cNvPr>
          <p:cNvGrpSpPr/>
          <p:nvPr/>
        </p:nvGrpSpPr>
        <p:grpSpPr>
          <a:xfrm>
            <a:off x="4861705" y="460036"/>
            <a:ext cx="4280873" cy="1768635"/>
            <a:chOff x="538363" y="678112"/>
            <a:chExt cx="4280873" cy="1768635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A8C2E233-E400-4B8F-B5AF-CA7FE5AFDF4E}"/>
                </a:ext>
              </a:extLst>
            </p:cNvPr>
            <p:cNvSpPr/>
            <p:nvPr/>
          </p:nvSpPr>
          <p:spPr>
            <a:xfrm>
              <a:off x="790575" y="678112"/>
              <a:ext cx="3617844" cy="951092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BM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1D8B8FEC-55B7-4E90-BE96-9B2444A2248F}"/>
                </a:ext>
              </a:extLst>
            </p:cNvPr>
            <p:cNvSpPr/>
            <p:nvPr/>
          </p:nvSpPr>
          <p:spPr>
            <a:xfrm>
              <a:off x="538363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3A0EE485-83AF-49C1-8E47-87310BDB359F}"/>
                </a:ext>
              </a:extLst>
            </p:cNvPr>
            <p:cNvSpPr/>
            <p:nvPr/>
          </p:nvSpPr>
          <p:spPr>
            <a:xfrm>
              <a:off x="3829461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AF5B5BE9-3EDA-4F45-ABBD-70B5DDBD8E46}"/>
                </a:ext>
              </a:extLst>
            </p:cNvPr>
            <p:cNvSpPr/>
            <p:nvPr/>
          </p:nvSpPr>
          <p:spPr>
            <a:xfrm>
              <a:off x="2104609" y="1478191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33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extLst>
      <p:ext uri="{BB962C8B-B14F-4D97-AF65-F5344CB8AC3E}">
        <p14:creationId xmlns:p14="http://schemas.microsoft.com/office/powerpoint/2010/main" val="402751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23CF54-5700-47CD-8BFC-4835EE300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87DC9-46B0-4551-8E1F-5BECEEF74788}"/>
              </a:ext>
            </a:extLst>
          </p:cNvPr>
          <p:cNvSpPr txBox="1"/>
          <p:nvPr/>
        </p:nvSpPr>
        <p:spPr>
          <a:xfrm>
            <a:off x="5448300" y="1155248"/>
            <a:ext cx="2011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BM" sz="6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C0E11-A2D7-4008-92B0-5B3A54B13D44}"/>
              </a:ext>
            </a:extLst>
          </p:cNvPr>
          <p:cNvSpPr txBox="1"/>
          <p:nvPr/>
        </p:nvSpPr>
        <p:spPr>
          <a:xfrm>
            <a:off x="1341785" y="3165144"/>
            <a:ext cx="1639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96AE8-40CB-4E8C-8789-9A60EF9EA7C3}"/>
              </a:ext>
            </a:extLst>
          </p:cNvPr>
          <p:cNvSpPr txBox="1"/>
          <p:nvPr/>
        </p:nvSpPr>
        <p:spPr>
          <a:xfrm>
            <a:off x="3458819" y="3165143"/>
            <a:ext cx="940904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E3AAE-06C0-4EC9-9266-11921FFFDB28}"/>
              </a:ext>
            </a:extLst>
          </p:cNvPr>
          <p:cNvSpPr txBox="1"/>
          <p:nvPr/>
        </p:nvSpPr>
        <p:spPr>
          <a:xfrm>
            <a:off x="4615068" y="3165139"/>
            <a:ext cx="94090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371A5-85FA-433E-8201-0AA8B95B387E}"/>
              </a:ext>
            </a:extLst>
          </p:cNvPr>
          <p:cNvSpPr txBox="1"/>
          <p:nvPr/>
        </p:nvSpPr>
        <p:spPr>
          <a:xfrm>
            <a:off x="5711687" y="3165142"/>
            <a:ext cx="94090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2BB98-2CFD-4C62-A411-57562EAC9B18}"/>
              </a:ext>
            </a:extLst>
          </p:cNvPr>
          <p:cNvSpPr txBox="1"/>
          <p:nvPr/>
        </p:nvSpPr>
        <p:spPr>
          <a:xfrm>
            <a:off x="7046843" y="3165141"/>
            <a:ext cx="1871872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67A56-4F3D-4F61-8459-718C5F90FD84}"/>
              </a:ext>
            </a:extLst>
          </p:cNvPr>
          <p:cNvSpPr txBox="1"/>
          <p:nvPr/>
        </p:nvSpPr>
        <p:spPr>
          <a:xfrm>
            <a:off x="9276524" y="3165140"/>
            <a:ext cx="1709529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BBF095-1DD1-4BCD-81D0-60AEAB804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21BBE-824C-4861-915D-003944F24D97}"/>
              </a:ext>
            </a:extLst>
          </p:cNvPr>
          <p:cNvSpPr txBox="1"/>
          <p:nvPr/>
        </p:nvSpPr>
        <p:spPr>
          <a:xfrm>
            <a:off x="4996069" y="860807"/>
            <a:ext cx="439972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7D336-DF0C-445D-96FE-DC53BF91BC56}"/>
              </a:ext>
            </a:extLst>
          </p:cNvPr>
          <p:cNvSpPr txBox="1"/>
          <p:nvPr/>
        </p:nvSpPr>
        <p:spPr>
          <a:xfrm>
            <a:off x="1722782" y="3053881"/>
            <a:ext cx="9329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________________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__________________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BCF1A-C0E3-476F-BE61-324F23BB1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20" y="1962469"/>
            <a:ext cx="4762500" cy="48291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6896F-067E-4ACB-9033-486AD75BACB3}"/>
              </a:ext>
            </a:extLst>
          </p:cNvPr>
          <p:cNvGrpSpPr/>
          <p:nvPr/>
        </p:nvGrpSpPr>
        <p:grpSpPr>
          <a:xfrm>
            <a:off x="538363" y="678112"/>
            <a:ext cx="4280873" cy="968556"/>
            <a:chOff x="538363" y="678112"/>
            <a:chExt cx="4280873" cy="968556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DD7DCCE3-6BB7-4CA9-BE04-79C7307A99B3}"/>
                </a:ext>
              </a:extLst>
            </p:cNvPr>
            <p:cNvSpPr/>
            <p:nvPr/>
          </p:nvSpPr>
          <p:spPr>
            <a:xfrm>
              <a:off x="790575" y="678112"/>
              <a:ext cx="3617844" cy="951092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BM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Smiley Face 5">
              <a:extLst>
                <a:ext uri="{FF2B5EF4-FFF2-40B4-BE49-F238E27FC236}">
                  <a16:creationId xmlns:a16="http://schemas.microsoft.com/office/drawing/2014/main" id="{D05F357B-7813-4AA4-A253-7935A594C66F}"/>
                </a:ext>
              </a:extLst>
            </p:cNvPr>
            <p:cNvSpPr/>
            <p:nvPr/>
          </p:nvSpPr>
          <p:spPr>
            <a:xfrm>
              <a:off x="538363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8" name="Smiley Face 7">
              <a:extLst>
                <a:ext uri="{FF2B5EF4-FFF2-40B4-BE49-F238E27FC236}">
                  <a16:creationId xmlns:a16="http://schemas.microsoft.com/office/drawing/2014/main" id="{06EFBBD2-1DE3-443E-976F-96AC766B50EE}"/>
                </a:ext>
              </a:extLst>
            </p:cNvPr>
            <p:cNvSpPr/>
            <p:nvPr/>
          </p:nvSpPr>
          <p:spPr>
            <a:xfrm>
              <a:off x="3829461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extLst>
      <p:ext uri="{BB962C8B-B14F-4D97-AF65-F5344CB8AC3E}">
        <p14:creationId xmlns:p14="http://schemas.microsoft.com/office/powerpoint/2010/main" val="4359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8C87B3-25DB-4629-B7F1-72943EF1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589A1-7131-4B76-8BBB-940E2EF9EA79}"/>
              </a:ext>
            </a:extLst>
          </p:cNvPr>
          <p:cNvSpPr txBox="1"/>
          <p:nvPr/>
        </p:nvSpPr>
        <p:spPr>
          <a:xfrm>
            <a:off x="5196398" y="2121576"/>
            <a:ext cx="542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26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BBF095-1DD1-4BCD-81D0-60AEAB804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21BBE-824C-4861-915D-003944F24D97}"/>
              </a:ext>
            </a:extLst>
          </p:cNvPr>
          <p:cNvSpPr txBox="1"/>
          <p:nvPr/>
        </p:nvSpPr>
        <p:spPr>
          <a:xfrm>
            <a:off x="4776425" y="686353"/>
            <a:ext cx="336779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7D336-DF0C-445D-96FE-DC53BF91BC56}"/>
              </a:ext>
            </a:extLst>
          </p:cNvPr>
          <p:cNvSpPr txBox="1"/>
          <p:nvPr/>
        </p:nvSpPr>
        <p:spPr>
          <a:xfrm>
            <a:off x="1431234" y="2193266"/>
            <a:ext cx="9329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GB" sz="40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A5B0B-E276-4F85-8A9E-9D3836A89450}"/>
              </a:ext>
            </a:extLst>
          </p:cNvPr>
          <p:cNvSpPr txBox="1"/>
          <p:nvPr/>
        </p:nvSpPr>
        <p:spPr>
          <a:xfrm>
            <a:off x="759500" y="2193266"/>
            <a:ext cx="1067299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40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আত্মীয়-স্বজনসহ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58867CC4-877D-4FB2-8C92-D583EEA4801E}"/>
              </a:ext>
            </a:extLst>
          </p:cNvPr>
          <p:cNvSpPr/>
          <p:nvPr/>
        </p:nvSpPr>
        <p:spPr>
          <a:xfrm>
            <a:off x="996350" y="675220"/>
            <a:ext cx="2783725" cy="1250883"/>
          </a:xfrm>
          <a:prstGeom prst="horizontalScroll">
            <a:avLst>
              <a:gd name="adj" fmla="val 19916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809D21-E043-45C6-9B6D-F4777129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87DC9-46B0-4551-8E1F-5BECEEF74788}"/>
              </a:ext>
            </a:extLst>
          </p:cNvPr>
          <p:cNvSpPr txBox="1"/>
          <p:nvPr/>
        </p:nvSpPr>
        <p:spPr>
          <a:xfrm>
            <a:off x="5169519" y="1368129"/>
            <a:ext cx="3732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67A56-4F3D-4F61-8459-718C5F90FD84}"/>
              </a:ext>
            </a:extLst>
          </p:cNvPr>
          <p:cNvSpPr txBox="1"/>
          <p:nvPr/>
        </p:nvSpPr>
        <p:spPr>
          <a:xfrm>
            <a:off x="4676705" y="2701412"/>
            <a:ext cx="7129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D789B-9FD1-40B1-8DEB-4142CFB46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6015" r="3043" b="11087"/>
          <a:stretch/>
        </p:blipFill>
        <p:spPr>
          <a:xfrm>
            <a:off x="728870" y="700333"/>
            <a:ext cx="3562208" cy="34078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002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FD4FE-2F52-43FB-846B-41574FA4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0876"/>
            <a:ext cx="12192000" cy="6979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E9BCA-48CA-4DB7-9228-7C975EAC7544}"/>
              </a:ext>
            </a:extLst>
          </p:cNvPr>
          <p:cNvSpPr txBox="1"/>
          <p:nvPr/>
        </p:nvSpPr>
        <p:spPr>
          <a:xfrm>
            <a:off x="1486713" y="2752800"/>
            <a:ext cx="8058150" cy="31700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6">
            <a:extLst>
              <a:ext uri="{FF2B5EF4-FFF2-40B4-BE49-F238E27FC236}">
                <a16:creationId xmlns:a16="http://schemas.microsoft.com/office/drawing/2014/main" id="{642F83D3-EE8E-4E7C-BA67-FBAC204DA1D4}"/>
              </a:ext>
            </a:extLst>
          </p:cNvPr>
          <p:cNvSpPr/>
          <p:nvPr/>
        </p:nvSpPr>
        <p:spPr>
          <a:xfrm>
            <a:off x="2289311" y="856662"/>
            <a:ext cx="5730240" cy="167747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 w="38100">
            <a:solidFill>
              <a:srgbClr val="AB3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5C106-1EBD-4B53-B45F-135AB9FC6A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7584" y="1419135"/>
            <a:ext cx="2799472" cy="2230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27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22D2F-84CD-4F54-8630-396D02A0B964}"/>
              </a:ext>
            </a:extLst>
          </p:cNvPr>
          <p:cNvSpPr txBox="1"/>
          <p:nvPr/>
        </p:nvSpPr>
        <p:spPr>
          <a:xfrm>
            <a:off x="2024221" y="1123678"/>
            <a:ext cx="7454445" cy="3099874"/>
          </a:xfrm>
          <a:custGeom>
            <a:avLst/>
            <a:gdLst/>
            <a:ahLst/>
            <a:cxnLst/>
            <a:rect l="l" t="t" r="r" b="b"/>
            <a:pathLst>
              <a:path w="7454445" h="3099874">
                <a:moveTo>
                  <a:pt x="4914612" y="2693106"/>
                </a:moveTo>
                <a:lnTo>
                  <a:pt x="4922449" y="2699588"/>
                </a:lnTo>
                <a:cubicBezTo>
                  <a:pt x="4937105" y="2714237"/>
                  <a:pt x="4944435" y="2731770"/>
                  <a:pt x="4944435" y="2752188"/>
                </a:cubicBezTo>
                <a:cubicBezTo>
                  <a:pt x="4944435" y="2773335"/>
                  <a:pt x="4937098" y="2791536"/>
                  <a:pt x="4922427" y="2806792"/>
                </a:cubicBezTo>
                <a:lnTo>
                  <a:pt x="4911831" y="2815913"/>
                </a:lnTo>
                <a:lnTo>
                  <a:pt x="4917363" y="2813795"/>
                </a:lnTo>
                <a:cubicBezTo>
                  <a:pt x="4922351" y="2811400"/>
                  <a:pt x="4927038" y="2808637"/>
                  <a:pt x="4931421" y="2805506"/>
                </a:cubicBezTo>
                <a:cubicBezTo>
                  <a:pt x="4940187" y="2799244"/>
                  <a:pt x="4947315" y="2791802"/>
                  <a:pt x="4952803" y="2783179"/>
                </a:cubicBezTo>
                <a:cubicBezTo>
                  <a:pt x="4958290" y="2774557"/>
                  <a:pt x="4961034" y="2765183"/>
                  <a:pt x="4961034" y="2755057"/>
                </a:cubicBezTo>
                <a:cubicBezTo>
                  <a:pt x="4961034" y="2737402"/>
                  <a:pt x="4954135" y="2722074"/>
                  <a:pt x="4940336" y="2709072"/>
                </a:cubicBezTo>
                <a:cubicBezTo>
                  <a:pt x="4933436" y="2702571"/>
                  <a:pt x="4926253" y="2697695"/>
                  <a:pt x="4918789" y="2694445"/>
                </a:cubicBezTo>
                <a:close/>
                <a:moveTo>
                  <a:pt x="3009069" y="2588311"/>
                </a:moveTo>
                <a:lnTo>
                  <a:pt x="3017359" y="2596676"/>
                </a:lnTo>
                <a:cubicBezTo>
                  <a:pt x="3021561" y="2600118"/>
                  <a:pt x="3026109" y="2603109"/>
                  <a:pt x="3031001" y="2605647"/>
                </a:cubicBezTo>
                <a:cubicBezTo>
                  <a:pt x="3040785" y="2610725"/>
                  <a:pt x="3051665" y="2613264"/>
                  <a:pt x="3063643" y="2613264"/>
                </a:cubicBezTo>
                <a:cubicBezTo>
                  <a:pt x="3071157" y="2613264"/>
                  <a:pt x="3078404" y="2611849"/>
                  <a:pt x="3085383" y="2609017"/>
                </a:cubicBezTo>
                <a:lnTo>
                  <a:pt x="3087143" y="2608108"/>
                </a:lnTo>
                <a:lnTo>
                  <a:pt x="3082556" y="2609472"/>
                </a:lnTo>
                <a:cubicBezTo>
                  <a:pt x="3077412" y="2610452"/>
                  <a:pt x="3072064" y="2610942"/>
                  <a:pt x="3066512" y="2610942"/>
                </a:cubicBezTo>
                <a:cubicBezTo>
                  <a:pt x="3049024" y="2610942"/>
                  <a:pt x="3033707" y="2606555"/>
                  <a:pt x="3020561" y="2597781"/>
                </a:cubicBezTo>
                <a:close/>
                <a:moveTo>
                  <a:pt x="3003014" y="2579970"/>
                </a:moveTo>
                <a:lnTo>
                  <a:pt x="3005782" y="2584995"/>
                </a:lnTo>
                <a:lnTo>
                  <a:pt x="3007772" y="2587002"/>
                </a:lnTo>
                <a:close/>
                <a:moveTo>
                  <a:pt x="3146847" y="2530607"/>
                </a:moveTo>
                <a:lnTo>
                  <a:pt x="3144650" y="2542139"/>
                </a:lnTo>
                <a:lnTo>
                  <a:pt x="3146847" y="2542311"/>
                </a:lnTo>
                <a:close/>
                <a:moveTo>
                  <a:pt x="4029361" y="2284979"/>
                </a:moveTo>
                <a:lnTo>
                  <a:pt x="3725417" y="2545567"/>
                </a:lnTo>
                <a:lnTo>
                  <a:pt x="4029361" y="2804811"/>
                </a:lnTo>
                <a:close/>
                <a:moveTo>
                  <a:pt x="2763970" y="2282133"/>
                </a:moveTo>
                <a:lnTo>
                  <a:pt x="2753405" y="2306133"/>
                </a:lnTo>
                <a:cubicBezTo>
                  <a:pt x="2744539" y="2316972"/>
                  <a:pt x="2734896" y="2326611"/>
                  <a:pt x="2724475" y="2335052"/>
                </a:cubicBezTo>
                <a:cubicBezTo>
                  <a:pt x="2714053" y="2343492"/>
                  <a:pt x="2703575" y="2351067"/>
                  <a:pt x="2693039" y="2357777"/>
                </a:cubicBezTo>
                <a:lnTo>
                  <a:pt x="2460004" y="2542174"/>
                </a:lnTo>
                <a:lnTo>
                  <a:pt x="2763970" y="2776234"/>
                </a:lnTo>
                <a:close/>
                <a:moveTo>
                  <a:pt x="5079746" y="2241578"/>
                </a:moveTo>
                <a:lnTo>
                  <a:pt x="5158919" y="2241578"/>
                </a:lnTo>
                <a:lnTo>
                  <a:pt x="5158919" y="2882573"/>
                </a:lnTo>
                <a:lnTo>
                  <a:pt x="5079746" y="2882573"/>
                </a:lnTo>
                <a:close/>
                <a:moveTo>
                  <a:pt x="2559808" y="2049985"/>
                </a:moveTo>
                <a:cubicBezTo>
                  <a:pt x="2597471" y="2049985"/>
                  <a:pt x="2628617" y="2063109"/>
                  <a:pt x="2653248" y="2089356"/>
                </a:cubicBezTo>
                <a:cubicBezTo>
                  <a:pt x="2677878" y="2115603"/>
                  <a:pt x="2690193" y="2145455"/>
                  <a:pt x="2690193" y="2178913"/>
                </a:cubicBezTo>
                <a:cubicBezTo>
                  <a:pt x="2690193" y="2210655"/>
                  <a:pt x="2679255" y="2237460"/>
                  <a:pt x="2657381" y="2259328"/>
                </a:cubicBezTo>
                <a:cubicBezTo>
                  <a:pt x="2635505" y="2281195"/>
                  <a:pt x="2609175" y="2292129"/>
                  <a:pt x="2578389" y="2292129"/>
                </a:cubicBezTo>
                <a:cubicBezTo>
                  <a:pt x="2551277" y="2292129"/>
                  <a:pt x="2528013" y="2282425"/>
                  <a:pt x="2508597" y="2263017"/>
                </a:cubicBezTo>
                <a:lnTo>
                  <a:pt x="2488673" y="2233495"/>
                </a:lnTo>
                <a:lnTo>
                  <a:pt x="2491835" y="2244532"/>
                </a:lnTo>
                <a:cubicBezTo>
                  <a:pt x="2496842" y="2256984"/>
                  <a:pt x="2504354" y="2268114"/>
                  <a:pt x="2514369" y="2277920"/>
                </a:cubicBezTo>
                <a:cubicBezTo>
                  <a:pt x="2534400" y="2297533"/>
                  <a:pt x="2559557" y="2307340"/>
                  <a:pt x="2589843" y="2307340"/>
                </a:cubicBezTo>
                <a:cubicBezTo>
                  <a:pt x="2610215" y="2307340"/>
                  <a:pt x="2628363" y="2303355"/>
                  <a:pt x="2644287" y="2295385"/>
                </a:cubicBezTo>
                <a:lnTo>
                  <a:pt x="2699689" y="2250800"/>
                </a:lnTo>
                <a:lnTo>
                  <a:pt x="2716402" y="2234383"/>
                </a:lnTo>
                <a:lnTo>
                  <a:pt x="2720933" y="2235817"/>
                </a:lnTo>
                <a:lnTo>
                  <a:pt x="2821625" y="2150063"/>
                </a:lnTo>
                <a:lnTo>
                  <a:pt x="2857499" y="2150063"/>
                </a:lnTo>
                <a:lnTo>
                  <a:pt x="2888913" y="2150063"/>
                </a:lnTo>
                <a:lnTo>
                  <a:pt x="3343274" y="2150063"/>
                </a:lnTo>
                <a:lnTo>
                  <a:pt x="3371297" y="2150063"/>
                </a:lnTo>
                <a:lnTo>
                  <a:pt x="3570463" y="2150063"/>
                </a:lnTo>
                <a:lnTo>
                  <a:pt x="3604022" y="2150063"/>
                </a:lnTo>
                <a:lnTo>
                  <a:pt x="4092878" y="2150063"/>
                </a:lnTo>
                <a:lnTo>
                  <a:pt x="4144249" y="2150063"/>
                </a:lnTo>
                <a:lnTo>
                  <a:pt x="4154303" y="2150063"/>
                </a:lnTo>
                <a:lnTo>
                  <a:pt x="4154303" y="2152464"/>
                </a:lnTo>
                <a:lnTo>
                  <a:pt x="4170293" y="2156282"/>
                </a:lnTo>
                <a:cubicBezTo>
                  <a:pt x="4193382" y="2163882"/>
                  <a:pt x="4207608" y="2175623"/>
                  <a:pt x="4212971" y="2191505"/>
                </a:cubicBezTo>
                <a:lnTo>
                  <a:pt x="4212971" y="2111466"/>
                </a:lnTo>
                <a:lnTo>
                  <a:pt x="4292145" y="2111466"/>
                </a:lnTo>
                <a:lnTo>
                  <a:pt x="4292145" y="2150063"/>
                </a:lnTo>
                <a:lnTo>
                  <a:pt x="4316259" y="2150063"/>
                </a:lnTo>
                <a:lnTo>
                  <a:pt x="4337913" y="2150063"/>
                </a:lnTo>
                <a:lnTo>
                  <a:pt x="5018757" y="2150063"/>
                </a:lnTo>
                <a:lnTo>
                  <a:pt x="5018757" y="2227802"/>
                </a:lnTo>
                <a:lnTo>
                  <a:pt x="4466933" y="2227802"/>
                </a:lnTo>
                <a:lnTo>
                  <a:pt x="4466933" y="2630411"/>
                </a:lnTo>
                <a:lnTo>
                  <a:pt x="4567009" y="2533180"/>
                </a:lnTo>
                <a:cubicBezTo>
                  <a:pt x="4628582" y="2462864"/>
                  <a:pt x="4703300" y="2385922"/>
                  <a:pt x="4791165" y="2302353"/>
                </a:cubicBezTo>
                <a:lnTo>
                  <a:pt x="4818467" y="2281563"/>
                </a:lnTo>
                <a:lnTo>
                  <a:pt x="4971599" y="2437133"/>
                </a:lnTo>
                <a:lnTo>
                  <a:pt x="4929838" y="2459699"/>
                </a:lnTo>
                <a:cubicBezTo>
                  <a:pt x="4915037" y="2466165"/>
                  <a:pt x="4896293" y="2475881"/>
                  <a:pt x="4873606" y="2488845"/>
                </a:cubicBezTo>
                <a:cubicBezTo>
                  <a:pt x="4850919" y="2501809"/>
                  <a:pt x="4829097" y="2517631"/>
                  <a:pt x="4808141" y="2536311"/>
                </a:cubicBezTo>
                <a:cubicBezTo>
                  <a:pt x="4787183" y="2554990"/>
                  <a:pt x="4769395" y="2576072"/>
                  <a:pt x="4754777" y="2599556"/>
                </a:cubicBezTo>
                <a:cubicBezTo>
                  <a:pt x="4740159" y="2623040"/>
                  <a:pt x="4732849" y="2648665"/>
                  <a:pt x="4732849" y="2676430"/>
                </a:cubicBezTo>
                <a:cubicBezTo>
                  <a:pt x="4732849" y="2693554"/>
                  <a:pt x="4736125" y="2710860"/>
                  <a:pt x="4742675" y="2728347"/>
                </a:cubicBezTo>
                <a:cubicBezTo>
                  <a:pt x="4749225" y="2745835"/>
                  <a:pt x="4758633" y="2761805"/>
                  <a:pt x="4770899" y="2776257"/>
                </a:cubicBezTo>
                <a:cubicBezTo>
                  <a:pt x="4777031" y="2783483"/>
                  <a:pt x="4783713" y="2790024"/>
                  <a:pt x="4790943" y="2795880"/>
                </a:cubicBezTo>
                <a:lnTo>
                  <a:pt x="4812778" y="2810396"/>
                </a:lnTo>
                <a:lnTo>
                  <a:pt x="4800489" y="2798743"/>
                </a:lnTo>
                <a:cubicBezTo>
                  <a:pt x="4782660" y="2778120"/>
                  <a:pt x="4773745" y="2753547"/>
                  <a:pt x="4773745" y="2725023"/>
                </a:cubicBezTo>
                <a:cubicBezTo>
                  <a:pt x="4773745" y="2688650"/>
                  <a:pt x="4786227" y="2660696"/>
                  <a:pt x="4811191" y="2641158"/>
                </a:cubicBezTo>
                <a:cubicBezTo>
                  <a:pt x="4836156" y="2621621"/>
                  <a:pt x="4863317" y="2611852"/>
                  <a:pt x="4892677" y="2611852"/>
                </a:cubicBezTo>
                <a:cubicBezTo>
                  <a:pt x="4911819" y="2611852"/>
                  <a:pt x="4930423" y="2615572"/>
                  <a:pt x="4948487" y="2623010"/>
                </a:cubicBezTo>
                <a:cubicBezTo>
                  <a:pt x="4966552" y="2630448"/>
                  <a:pt x="4982131" y="2640445"/>
                  <a:pt x="4995225" y="2652999"/>
                </a:cubicBezTo>
                <a:cubicBezTo>
                  <a:pt x="5008317" y="2665553"/>
                  <a:pt x="5019088" y="2680817"/>
                  <a:pt x="5027535" y="2698791"/>
                </a:cubicBezTo>
                <a:cubicBezTo>
                  <a:pt x="5035984" y="2716765"/>
                  <a:pt x="5040207" y="2735998"/>
                  <a:pt x="5040207" y="2756492"/>
                </a:cubicBezTo>
                <a:cubicBezTo>
                  <a:pt x="5040207" y="2780158"/>
                  <a:pt x="5034587" y="2801096"/>
                  <a:pt x="5023346" y="2819305"/>
                </a:cubicBezTo>
                <a:cubicBezTo>
                  <a:pt x="5012105" y="2837514"/>
                  <a:pt x="4997839" y="2852903"/>
                  <a:pt x="4980549" y="2865472"/>
                </a:cubicBezTo>
                <a:cubicBezTo>
                  <a:pt x="4963258" y="2878042"/>
                  <a:pt x="4944723" y="2887370"/>
                  <a:pt x="4924943" y="2893458"/>
                </a:cubicBezTo>
                <a:cubicBezTo>
                  <a:pt x="4905163" y="2899545"/>
                  <a:pt x="4886309" y="2902589"/>
                  <a:pt x="4868381" y="2902589"/>
                </a:cubicBezTo>
                <a:cubicBezTo>
                  <a:pt x="4835150" y="2902589"/>
                  <a:pt x="4805206" y="2895412"/>
                  <a:pt x="4778549" y="2881059"/>
                </a:cubicBezTo>
                <a:cubicBezTo>
                  <a:pt x="4751893" y="2866706"/>
                  <a:pt x="4729513" y="2848717"/>
                  <a:pt x="4711410" y="2827093"/>
                </a:cubicBezTo>
                <a:cubicBezTo>
                  <a:pt x="4693308" y="2805468"/>
                  <a:pt x="4679156" y="2781141"/>
                  <a:pt x="4668954" y="2754112"/>
                </a:cubicBezTo>
                <a:cubicBezTo>
                  <a:pt x="4658753" y="2727084"/>
                  <a:pt x="4653653" y="2700711"/>
                  <a:pt x="4653653" y="2674996"/>
                </a:cubicBezTo>
                <a:cubicBezTo>
                  <a:pt x="4653653" y="2641371"/>
                  <a:pt x="4660825" y="2610460"/>
                  <a:pt x="4675171" y="2582262"/>
                </a:cubicBezTo>
                <a:cubicBezTo>
                  <a:pt x="4689516" y="2554064"/>
                  <a:pt x="4707441" y="2528466"/>
                  <a:pt x="4728944" y="2505468"/>
                </a:cubicBezTo>
                <a:cubicBezTo>
                  <a:pt x="4750447" y="2482469"/>
                  <a:pt x="4773175" y="2462662"/>
                  <a:pt x="4797131" y="2446047"/>
                </a:cubicBezTo>
                <a:cubicBezTo>
                  <a:pt x="4821085" y="2429433"/>
                  <a:pt x="4840933" y="2418916"/>
                  <a:pt x="4856676" y="2414499"/>
                </a:cubicBezTo>
                <a:lnTo>
                  <a:pt x="4816623" y="2379341"/>
                </a:lnTo>
                <a:cubicBezTo>
                  <a:pt x="4762671" y="2430453"/>
                  <a:pt x="4700579" y="2487312"/>
                  <a:pt x="4630347" y="2549916"/>
                </a:cubicBezTo>
                <a:cubicBezTo>
                  <a:pt x="4560114" y="2612520"/>
                  <a:pt x="4501741" y="2672992"/>
                  <a:pt x="4455229" y="2731330"/>
                </a:cubicBezTo>
                <a:lnTo>
                  <a:pt x="4389171" y="2775346"/>
                </a:lnTo>
                <a:lnTo>
                  <a:pt x="4389171" y="2702161"/>
                </a:lnTo>
                <a:cubicBezTo>
                  <a:pt x="4389171" y="2621295"/>
                  <a:pt x="4388696" y="2540318"/>
                  <a:pt x="4387747" y="2459232"/>
                </a:cubicBezTo>
                <a:cubicBezTo>
                  <a:pt x="4386799" y="2378145"/>
                  <a:pt x="4386795" y="2301002"/>
                  <a:pt x="4387736" y="2227802"/>
                </a:cubicBezTo>
                <a:lnTo>
                  <a:pt x="4337913" y="2227802"/>
                </a:lnTo>
                <a:lnTo>
                  <a:pt x="4316259" y="2227802"/>
                </a:lnTo>
                <a:lnTo>
                  <a:pt x="4292145" y="2227802"/>
                </a:lnTo>
                <a:lnTo>
                  <a:pt x="4292145" y="2941185"/>
                </a:lnTo>
                <a:lnTo>
                  <a:pt x="4212971" y="2941185"/>
                </a:lnTo>
                <a:lnTo>
                  <a:pt x="4212971" y="2362582"/>
                </a:lnTo>
                <a:cubicBezTo>
                  <a:pt x="4212075" y="2335864"/>
                  <a:pt x="4207931" y="2313799"/>
                  <a:pt x="4200538" y="2296387"/>
                </a:cubicBezTo>
                <a:cubicBezTo>
                  <a:pt x="4193145" y="2278975"/>
                  <a:pt x="4184777" y="2265172"/>
                  <a:pt x="4175433" y="2254979"/>
                </a:cubicBezTo>
                <a:cubicBezTo>
                  <a:pt x="4166089" y="2244785"/>
                  <a:pt x="4157053" y="2237707"/>
                  <a:pt x="4148325" y="2233745"/>
                </a:cubicBezTo>
                <a:cubicBezTo>
                  <a:pt x="4139596" y="2229783"/>
                  <a:pt x="4133599" y="2227802"/>
                  <a:pt x="4130336" y="2227802"/>
                </a:cubicBezTo>
                <a:lnTo>
                  <a:pt x="4108557" y="2227802"/>
                </a:lnTo>
                <a:lnTo>
                  <a:pt x="4108557" y="2939751"/>
                </a:lnTo>
                <a:lnTo>
                  <a:pt x="3617643" y="2545544"/>
                </a:lnTo>
                <a:lnTo>
                  <a:pt x="4022211" y="2227802"/>
                </a:lnTo>
                <a:lnTo>
                  <a:pt x="3600528" y="2227802"/>
                </a:lnTo>
                <a:lnTo>
                  <a:pt x="3571657" y="2230625"/>
                </a:lnTo>
                <a:cubicBezTo>
                  <a:pt x="3541153" y="2236145"/>
                  <a:pt x="3516229" y="2248734"/>
                  <a:pt x="3496885" y="2268391"/>
                </a:cubicBezTo>
                <a:cubicBezTo>
                  <a:pt x="3471094" y="2294599"/>
                  <a:pt x="3458198" y="2331970"/>
                  <a:pt x="3458198" y="2380502"/>
                </a:cubicBezTo>
                <a:cubicBezTo>
                  <a:pt x="3458198" y="2402180"/>
                  <a:pt x="3462323" y="2424480"/>
                  <a:pt x="3470574" y="2447402"/>
                </a:cubicBezTo>
                <a:cubicBezTo>
                  <a:pt x="3478825" y="2470325"/>
                  <a:pt x="3488802" y="2493729"/>
                  <a:pt x="3500506" y="2517616"/>
                </a:cubicBezTo>
                <a:cubicBezTo>
                  <a:pt x="3512210" y="2541502"/>
                  <a:pt x="3524821" y="2565757"/>
                  <a:pt x="3538340" y="2590380"/>
                </a:cubicBezTo>
                <a:cubicBezTo>
                  <a:pt x="3551858" y="2615002"/>
                  <a:pt x="3563073" y="2639686"/>
                  <a:pt x="3571983" y="2664430"/>
                </a:cubicBezTo>
                <a:cubicBezTo>
                  <a:pt x="3582579" y="2686578"/>
                  <a:pt x="3593904" y="2716947"/>
                  <a:pt x="3605957" y="2755536"/>
                </a:cubicBezTo>
                <a:cubicBezTo>
                  <a:pt x="3618011" y="2794124"/>
                  <a:pt x="3624037" y="2833518"/>
                  <a:pt x="3624037" y="2873716"/>
                </a:cubicBezTo>
                <a:cubicBezTo>
                  <a:pt x="3624037" y="2940965"/>
                  <a:pt x="3607278" y="2995470"/>
                  <a:pt x="3573759" y="3037232"/>
                </a:cubicBezTo>
                <a:cubicBezTo>
                  <a:pt x="3540241" y="3078993"/>
                  <a:pt x="3489721" y="3099874"/>
                  <a:pt x="3422198" y="3099874"/>
                </a:cubicBezTo>
                <a:cubicBezTo>
                  <a:pt x="3359275" y="3099874"/>
                  <a:pt x="3307714" y="3072800"/>
                  <a:pt x="3267516" y="3018651"/>
                </a:cubicBezTo>
                <a:lnTo>
                  <a:pt x="3322553" y="2970650"/>
                </a:lnTo>
                <a:cubicBezTo>
                  <a:pt x="3351912" y="3004032"/>
                  <a:pt x="3386076" y="3020723"/>
                  <a:pt x="3425044" y="3020723"/>
                </a:cubicBezTo>
                <a:cubicBezTo>
                  <a:pt x="3430585" y="3020723"/>
                  <a:pt x="3438775" y="3020541"/>
                  <a:pt x="3449614" y="3020177"/>
                </a:cubicBezTo>
                <a:cubicBezTo>
                  <a:pt x="3460453" y="3019812"/>
                  <a:pt x="3472699" y="3015490"/>
                  <a:pt x="3486354" y="3007209"/>
                </a:cubicBezTo>
                <a:cubicBezTo>
                  <a:pt x="3500009" y="2998928"/>
                  <a:pt x="3512696" y="2985239"/>
                  <a:pt x="3524415" y="2966142"/>
                </a:cubicBezTo>
                <a:cubicBezTo>
                  <a:pt x="3536135" y="2947045"/>
                  <a:pt x="3541995" y="2917663"/>
                  <a:pt x="3541995" y="2877996"/>
                </a:cubicBezTo>
                <a:cubicBezTo>
                  <a:pt x="3541995" y="2840819"/>
                  <a:pt x="3535463" y="2801005"/>
                  <a:pt x="3522400" y="2758553"/>
                </a:cubicBezTo>
                <a:cubicBezTo>
                  <a:pt x="3509337" y="2716100"/>
                  <a:pt x="3488567" y="2670077"/>
                  <a:pt x="3460088" y="2620482"/>
                </a:cubicBezTo>
                <a:cubicBezTo>
                  <a:pt x="3449280" y="2602767"/>
                  <a:pt x="3438991" y="2583659"/>
                  <a:pt x="3429223" y="2563157"/>
                </a:cubicBezTo>
                <a:cubicBezTo>
                  <a:pt x="3419454" y="2542656"/>
                  <a:pt x="3410589" y="2521715"/>
                  <a:pt x="3402626" y="2500333"/>
                </a:cubicBezTo>
                <a:cubicBezTo>
                  <a:pt x="3394664" y="2478951"/>
                  <a:pt x="3388262" y="2458097"/>
                  <a:pt x="3383419" y="2437770"/>
                </a:cubicBezTo>
                <a:cubicBezTo>
                  <a:pt x="3378577" y="2417444"/>
                  <a:pt x="3376155" y="2397876"/>
                  <a:pt x="3376155" y="2379068"/>
                </a:cubicBezTo>
                <a:cubicBezTo>
                  <a:pt x="3376155" y="2349997"/>
                  <a:pt x="3382429" y="2319162"/>
                  <a:pt x="3394975" y="2286562"/>
                </a:cubicBezTo>
                <a:cubicBezTo>
                  <a:pt x="3407522" y="2253962"/>
                  <a:pt x="3423647" y="2234375"/>
                  <a:pt x="3443351" y="2227802"/>
                </a:cubicBezTo>
                <a:lnTo>
                  <a:pt x="3371297" y="2227802"/>
                </a:lnTo>
                <a:lnTo>
                  <a:pt x="3343274" y="2227802"/>
                </a:lnTo>
                <a:lnTo>
                  <a:pt x="3326986" y="2227802"/>
                </a:lnTo>
                <a:lnTo>
                  <a:pt x="3326986" y="2939751"/>
                </a:lnTo>
                <a:lnTo>
                  <a:pt x="3249224" y="2939751"/>
                </a:lnTo>
                <a:lnTo>
                  <a:pt x="3249224" y="2561484"/>
                </a:lnTo>
                <a:cubicBezTo>
                  <a:pt x="3246507" y="2542432"/>
                  <a:pt x="3241399" y="2524087"/>
                  <a:pt x="3233899" y="2506447"/>
                </a:cubicBezTo>
                <a:cubicBezTo>
                  <a:pt x="3226400" y="2488807"/>
                  <a:pt x="3216347" y="2473031"/>
                  <a:pt x="3203739" y="2459118"/>
                </a:cubicBezTo>
                <a:cubicBezTo>
                  <a:pt x="3191132" y="2445205"/>
                  <a:pt x="3176198" y="2434150"/>
                  <a:pt x="3158938" y="2425953"/>
                </a:cubicBezTo>
                <a:cubicBezTo>
                  <a:pt x="3141678" y="2417755"/>
                  <a:pt x="3122307" y="2413656"/>
                  <a:pt x="3100827" y="2413656"/>
                </a:cubicBezTo>
                <a:cubicBezTo>
                  <a:pt x="3086573" y="2413656"/>
                  <a:pt x="3072341" y="2416453"/>
                  <a:pt x="3058132" y="2422047"/>
                </a:cubicBezTo>
                <a:cubicBezTo>
                  <a:pt x="3043923" y="2427641"/>
                  <a:pt x="3031346" y="2435277"/>
                  <a:pt x="3020401" y="2444955"/>
                </a:cubicBezTo>
                <a:cubicBezTo>
                  <a:pt x="3009456" y="2454632"/>
                  <a:pt x="3000632" y="2466177"/>
                  <a:pt x="2993930" y="2479589"/>
                </a:cubicBezTo>
                <a:cubicBezTo>
                  <a:pt x="2987228" y="2493001"/>
                  <a:pt x="2983877" y="2507145"/>
                  <a:pt x="2983877" y="2522022"/>
                </a:cubicBezTo>
                <a:lnTo>
                  <a:pt x="2985075" y="2529095"/>
                </a:lnTo>
                <a:lnTo>
                  <a:pt x="2992618" y="2494885"/>
                </a:lnTo>
                <a:cubicBezTo>
                  <a:pt x="2997869" y="2483815"/>
                  <a:pt x="3005744" y="2473581"/>
                  <a:pt x="3016245" y="2464184"/>
                </a:cubicBezTo>
                <a:cubicBezTo>
                  <a:pt x="3037247" y="2445391"/>
                  <a:pt x="3060675" y="2435994"/>
                  <a:pt x="3086527" y="2435994"/>
                </a:cubicBezTo>
                <a:cubicBezTo>
                  <a:pt x="3105245" y="2435994"/>
                  <a:pt x="3121765" y="2439850"/>
                  <a:pt x="3136088" y="2447562"/>
                </a:cubicBezTo>
                <a:cubicBezTo>
                  <a:pt x="3150411" y="2455273"/>
                  <a:pt x="3162467" y="2464849"/>
                  <a:pt x="3172259" y="2476287"/>
                </a:cubicBezTo>
                <a:cubicBezTo>
                  <a:pt x="3182050" y="2487725"/>
                  <a:pt x="3189557" y="2500492"/>
                  <a:pt x="3194779" y="2514588"/>
                </a:cubicBezTo>
                <a:cubicBezTo>
                  <a:pt x="3200001" y="2528683"/>
                  <a:pt x="3202612" y="2542599"/>
                  <a:pt x="3202612" y="2556338"/>
                </a:cubicBezTo>
                <a:cubicBezTo>
                  <a:pt x="3202612" y="2593909"/>
                  <a:pt x="3189265" y="2625507"/>
                  <a:pt x="3162570" y="2651132"/>
                </a:cubicBezTo>
                <a:cubicBezTo>
                  <a:pt x="3135875" y="2676757"/>
                  <a:pt x="3102429" y="2689569"/>
                  <a:pt x="3062231" y="2689569"/>
                </a:cubicBezTo>
                <a:cubicBezTo>
                  <a:pt x="3039627" y="2689569"/>
                  <a:pt x="3018940" y="2684878"/>
                  <a:pt x="3000169" y="2675497"/>
                </a:cubicBezTo>
                <a:cubicBezTo>
                  <a:pt x="2981399" y="2666115"/>
                  <a:pt x="2964734" y="2653618"/>
                  <a:pt x="2950176" y="2638005"/>
                </a:cubicBezTo>
                <a:cubicBezTo>
                  <a:pt x="2935618" y="2622391"/>
                  <a:pt x="2924161" y="2604661"/>
                  <a:pt x="2915804" y="2584812"/>
                </a:cubicBezTo>
                <a:cubicBezTo>
                  <a:pt x="2907447" y="2564964"/>
                  <a:pt x="2903269" y="2544034"/>
                  <a:pt x="2903269" y="2522022"/>
                </a:cubicBezTo>
                <a:cubicBezTo>
                  <a:pt x="2903269" y="2497369"/>
                  <a:pt x="2908665" y="2473733"/>
                  <a:pt x="2919459" y="2451114"/>
                </a:cubicBezTo>
                <a:cubicBezTo>
                  <a:pt x="2930252" y="2428495"/>
                  <a:pt x="2944764" y="2408829"/>
                  <a:pt x="2962996" y="2392115"/>
                </a:cubicBezTo>
                <a:cubicBezTo>
                  <a:pt x="2981228" y="2375402"/>
                  <a:pt x="3002530" y="2361857"/>
                  <a:pt x="3026902" y="2351481"/>
                </a:cubicBezTo>
                <a:cubicBezTo>
                  <a:pt x="3051274" y="2341105"/>
                  <a:pt x="3076394" y="2335917"/>
                  <a:pt x="3102262" y="2335917"/>
                </a:cubicBezTo>
                <a:cubicBezTo>
                  <a:pt x="3137435" y="2335917"/>
                  <a:pt x="3170551" y="2345079"/>
                  <a:pt x="3201610" y="2363401"/>
                </a:cubicBezTo>
                <a:cubicBezTo>
                  <a:pt x="3232670" y="2381724"/>
                  <a:pt x="3248541" y="2400199"/>
                  <a:pt x="3249224" y="2418825"/>
                </a:cubicBezTo>
                <a:lnTo>
                  <a:pt x="3249224" y="2227802"/>
                </a:lnTo>
                <a:lnTo>
                  <a:pt x="2888913" y="2227802"/>
                </a:lnTo>
                <a:lnTo>
                  <a:pt x="2857499" y="2227802"/>
                </a:lnTo>
                <a:lnTo>
                  <a:pt x="2841732" y="2227802"/>
                </a:lnTo>
                <a:lnTo>
                  <a:pt x="2841732" y="2905435"/>
                </a:lnTo>
                <a:lnTo>
                  <a:pt x="2350819" y="2544702"/>
                </a:lnTo>
                <a:lnTo>
                  <a:pt x="2559727" y="2381208"/>
                </a:lnTo>
                <a:lnTo>
                  <a:pt x="2529469" y="2374773"/>
                </a:lnTo>
                <a:cubicBezTo>
                  <a:pt x="2497222" y="2364864"/>
                  <a:pt x="2470245" y="2346921"/>
                  <a:pt x="2448539" y="2320945"/>
                </a:cubicBezTo>
                <a:cubicBezTo>
                  <a:pt x="2419597" y="2286311"/>
                  <a:pt x="2405127" y="2245639"/>
                  <a:pt x="2405127" y="2198929"/>
                </a:cubicBezTo>
                <a:cubicBezTo>
                  <a:pt x="2405127" y="2177008"/>
                  <a:pt x="2409252" y="2157027"/>
                  <a:pt x="2417503" y="2138985"/>
                </a:cubicBezTo>
                <a:cubicBezTo>
                  <a:pt x="2425753" y="2120943"/>
                  <a:pt x="2437029" y="2105303"/>
                  <a:pt x="2451329" y="2092066"/>
                </a:cubicBezTo>
                <a:cubicBezTo>
                  <a:pt x="2465629" y="2078828"/>
                  <a:pt x="2482035" y="2068505"/>
                  <a:pt x="2500547" y="2061097"/>
                </a:cubicBezTo>
                <a:cubicBezTo>
                  <a:pt x="2519060" y="2053689"/>
                  <a:pt x="2538813" y="2049985"/>
                  <a:pt x="2559808" y="2049985"/>
                </a:cubicBezTo>
                <a:close/>
                <a:moveTo>
                  <a:pt x="4018099" y="669618"/>
                </a:moveTo>
                <a:cubicBezTo>
                  <a:pt x="4001931" y="669618"/>
                  <a:pt x="3984781" y="672939"/>
                  <a:pt x="3966648" y="679580"/>
                </a:cubicBezTo>
                <a:cubicBezTo>
                  <a:pt x="3948515" y="686222"/>
                  <a:pt x="3932325" y="695588"/>
                  <a:pt x="3918078" y="707679"/>
                </a:cubicBezTo>
                <a:cubicBezTo>
                  <a:pt x="3903831" y="719771"/>
                  <a:pt x="3892207" y="734177"/>
                  <a:pt x="3883205" y="750898"/>
                </a:cubicBezTo>
                <a:cubicBezTo>
                  <a:pt x="3874203" y="767620"/>
                  <a:pt x="3869701" y="785711"/>
                  <a:pt x="3869701" y="805172"/>
                </a:cubicBezTo>
                <a:cubicBezTo>
                  <a:pt x="3869701" y="818212"/>
                  <a:pt x="3872283" y="831188"/>
                  <a:pt x="3877444" y="844099"/>
                </a:cubicBezTo>
                <a:cubicBezTo>
                  <a:pt x="3882605" y="857010"/>
                  <a:pt x="3889671" y="869014"/>
                  <a:pt x="3898643" y="880111"/>
                </a:cubicBezTo>
                <a:cubicBezTo>
                  <a:pt x="3907615" y="891207"/>
                  <a:pt x="3918241" y="900035"/>
                  <a:pt x="3930523" y="906593"/>
                </a:cubicBezTo>
                <a:cubicBezTo>
                  <a:pt x="3942803" y="913151"/>
                  <a:pt x="3956269" y="916430"/>
                  <a:pt x="3970917" y="916430"/>
                </a:cubicBezTo>
                <a:cubicBezTo>
                  <a:pt x="3980603" y="916430"/>
                  <a:pt x="3990064" y="914824"/>
                  <a:pt x="3999301" y="911614"/>
                </a:cubicBezTo>
                <a:cubicBezTo>
                  <a:pt x="4003920" y="910008"/>
                  <a:pt x="4008341" y="907999"/>
                  <a:pt x="4012563" y="905585"/>
                </a:cubicBezTo>
                <a:lnTo>
                  <a:pt x="4021433" y="899373"/>
                </a:lnTo>
                <a:lnTo>
                  <a:pt x="4014467" y="902716"/>
                </a:lnTo>
                <a:cubicBezTo>
                  <a:pt x="4004357" y="906485"/>
                  <a:pt x="3993658" y="908369"/>
                  <a:pt x="3982371" y="908369"/>
                </a:cubicBezTo>
                <a:cubicBezTo>
                  <a:pt x="3954348" y="908369"/>
                  <a:pt x="3931331" y="899078"/>
                  <a:pt x="3913319" y="880498"/>
                </a:cubicBezTo>
                <a:cubicBezTo>
                  <a:pt x="3895307" y="861917"/>
                  <a:pt x="3886301" y="839192"/>
                  <a:pt x="3886301" y="812322"/>
                </a:cubicBezTo>
                <a:cubicBezTo>
                  <a:pt x="3886301" y="784056"/>
                  <a:pt x="3897493" y="759551"/>
                  <a:pt x="3919877" y="738807"/>
                </a:cubicBezTo>
                <a:cubicBezTo>
                  <a:pt x="3942261" y="718063"/>
                  <a:pt x="3968807" y="707691"/>
                  <a:pt x="3999517" y="707691"/>
                </a:cubicBezTo>
                <a:cubicBezTo>
                  <a:pt x="4018053" y="707691"/>
                  <a:pt x="4035415" y="711467"/>
                  <a:pt x="4051605" y="719019"/>
                </a:cubicBezTo>
                <a:cubicBezTo>
                  <a:pt x="4067795" y="726571"/>
                  <a:pt x="4081723" y="736712"/>
                  <a:pt x="4093390" y="749441"/>
                </a:cubicBezTo>
                <a:cubicBezTo>
                  <a:pt x="4105056" y="762170"/>
                  <a:pt x="4114293" y="776652"/>
                  <a:pt x="4121102" y="792887"/>
                </a:cubicBezTo>
                <a:cubicBezTo>
                  <a:pt x="4124506" y="801005"/>
                  <a:pt x="4127059" y="809424"/>
                  <a:pt x="4128761" y="818143"/>
                </a:cubicBezTo>
                <a:lnTo>
                  <a:pt x="4131108" y="843015"/>
                </a:lnTo>
                <a:lnTo>
                  <a:pt x="4133314" y="816404"/>
                </a:lnTo>
                <a:cubicBezTo>
                  <a:pt x="4137632" y="787166"/>
                  <a:pt x="4147265" y="762352"/>
                  <a:pt x="4162215" y="741961"/>
                </a:cubicBezTo>
                <a:cubicBezTo>
                  <a:pt x="4146199" y="723911"/>
                  <a:pt x="4124885" y="707342"/>
                  <a:pt x="4098274" y="692252"/>
                </a:cubicBezTo>
                <a:cubicBezTo>
                  <a:pt x="4071663" y="677163"/>
                  <a:pt x="4044937" y="669618"/>
                  <a:pt x="4018099" y="669618"/>
                </a:cubicBezTo>
                <a:close/>
                <a:moveTo>
                  <a:pt x="2852035" y="627015"/>
                </a:moveTo>
                <a:lnTo>
                  <a:pt x="2852275" y="629357"/>
                </a:lnTo>
                <a:lnTo>
                  <a:pt x="2852755" y="630829"/>
                </a:lnTo>
                <a:close/>
                <a:moveTo>
                  <a:pt x="6715411" y="533814"/>
                </a:moveTo>
                <a:lnTo>
                  <a:pt x="6411467" y="794402"/>
                </a:lnTo>
                <a:lnTo>
                  <a:pt x="6715411" y="1053646"/>
                </a:lnTo>
                <a:close/>
                <a:moveTo>
                  <a:pt x="1181386" y="532379"/>
                </a:moveTo>
                <a:lnTo>
                  <a:pt x="877442" y="792967"/>
                </a:lnTo>
                <a:lnTo>
                  <a:pt x="1181386" y="1052211"/>
                </a:lnTo>
                <a:close/>
                <a:moveTo>
                  <a:pt x="7375271" y="488978"/>
                </a:moveTo>
                <a:lnTo>
                  <a:pt x="7454445" y="488978"/>
                </a:lnTo>
                <a:lnTo>
                  <a:pt x="7454445" y="1129973"/>
                </a:lnTo>
                <a:lnTo>
                  <a:pt x="7375271" y="1129973"/>
                </a:lnTo>
                <a:close/>
                <a:moveTo>
                  <a:pt x="354898" y="475202"/>
                </a:moveTo>
                <a:lnTo>
                  <a:pt x="368899" y="479666"/>
                </a:lnTo>
                <a:cubicBezTo>
                  <a:pt x="375738" y="482627"/>
                  <a:pt x="382705" y="486411"/>
                  <a:pt x="389800" y="491016"/>
                </a:cubicBezTo>
                <a:cubicBezTo>
                  <a:pt x="418180" y="509438"/>
                  <a:pt x="443019" y="531521"/>
                  <a:pt x="464317" y="557268"/>
                </a:cubicBezTo>
                <a:cubicBezTo>
                  <a:pt x="485615" y="583014"/>
                  <a:pt x="502473" y="612031"/>
                  <a:pt x="514891" y="644320"/>
                </a:cubicBezTo>
                <a:cubicBezTo>
                  <a:pt x="527308" y="676609"/>
                  <a:pt x="534094" y="713414"/>
                  <a:pt x="535248" y="754735"/>
                </a:cubicBezTo>
                <a:cubicBezTo>
                  <a:pt x="535248" y="769096"/>
                  <a:pt x="533821" y="783107"/>
                  <a:pt x="530967" y="796770"/>
                </a:cubicBezTo>
                <a:lnTo>
                  <a:pt x="624759" y="902107"/>
                </a:lnTo>
                <a:lnTo>
                  <a:pt x="624759" y="475202"/>
                </a:lnTo>
                <a:close/>
                <a:moveTo>
                  <a:pt x="7194296" y="358866"/>
                </a:moveTo>
                <a:lnTo>
                  <a:pt x="7273469" y="358866"/>
                </a:lnTo>
                <a:lnTo>
                  <a:pt x="7273469" y="397463"/>
                </a:lnTo>
                <a:lnTo>
                  <a:pt x="7319238" y="397463"/>
                </a:lnTo>
                <a:lnTo>
                  <a:pt x="7319238" y="475202"/>
                </a:lnTo>
                <a:lnTo>
                  <a:pt x="7273469" y="475202"/>
                </a:lnTo>
                <a:lnTo>
                  <a:pt x="7273469" y="1188585"/>
                </a:lnTo>
                <a:lnTo>
                  <a:pt x="7194296" y="1188585"/>
                </a:lnTo>
                <a:lnTo>
                  <a:pt x="7194296" y="609982"/>
                </a:lnTo>
                <a:cubicBezTo>
                  <a:pt x="7193400" y="583264"/>
                  <a:pt x="7189256" y="561199"/>
                  <a:pt x="7181863" y="543787"/>
                </a:cubicBezTo>
                <a:cubicBezTo>
                  <a:pt x="7174470" y="526375"/>
                  <a:pt x="7166101" y="512572"/>
                  <a:pt x="7156758" y="502379"/>
                </a:cubicBezTo>
                <a:cubicBezTo>
                  <a:pt x="7147415" y="492185"/>
                  <a:pt x="7138379" y="485107"/>
                  <a:pt x="7129650" y="481145"/>
                </a:cubicBezTo>
                <a:cubicBezTo>
                  <a:pt x="7120921" y="477183"/>
                  <a:pt x="7114925" y="475202"/>
                  <a:pt x="7111661" y="475202"/>
                </a:cubicBezTo>
                <a:lnTo>
                  <a:pt x="7074203" y="475202"/>
                </a:lnTo>
                <a:lnTo>
                  <a:pt x="6794607" y="475202"/>
                </a:lnTo>
                <a:lnTo>
                  <a:pt x="6794607" y="620456"/>
                </a:lnTo>
                <a:cubicBezTo>
                  <a:pt x="6794471" y="604562"/>
                  <a:pt x="6808543" y="589158"/>
                  <a:pt x="6836824" y="574243"/>
                </a:cubicBezTo>
                <a:cubicBezTo>
                  <a:pt x="6865105" y="559328"/>
                  <a:pt x="6894783" y="551871"/>
                  <a:pt x="6925857" y="551871"/>
                </a:cubicBezTo>
                <a:cubicBezTo>
                  <a:pt x="6947414" y="551871"/>
                  <a:pt x="6969152" y="556046"/>
                  <a:pt x="6991073" y="564395"/>
                </a:cubicBezTo>
                <a:cubicBezTo>
                  <a:pt x="7012993" y="572744"/>
                  <a:pt x="7032693" y="584372"/>
                  <a:pt x="7050174" y="599279"/>
                </a:cubicBezTo>
                <a:cubicBezTo>
                  <a:pt x="7067654" y="614187"/>
                  <a:pt x="7081848" y="632289"/>
                  <a:pt x="7092755" y="653588"/>
                </a:cubicBezTo>
                <a:cubicBezTo>
                  <a:pt x="7103663" y="674886"/>
                  <a:pt x="7109116" y="698727"/>
                  <a:pt x="7109116" y="725110"/>
                </a:cubicBezTo>
                <a:cubicBezTo>
                  <a:pt x="7109116" y="744010"/>
                  <a:pt x="7105446" y="762633"/>
                  <a:pt x="7098107" y="780978"/>
                </a:cubicBezTo>
                <a:cubicBezTo>
                  <a:pt x="7090767" y="799324"/>
                  <a:pt x="7080793" y="816114"/>
                  <a:pt x="7068185" y="831347"/>
                </a:cubicBezTo>
                <a:cubicBezTo>
                  <a:pt x="7055578" y="846581"/>
                  <a:pt x="7040273" y="858698"/>
                  <a:pt x="7022269" y="867700"/>
                </a:cubicBezTo>
                <a:cubicBezTo>
                  <a:pt x="7004265" y="876702"/>
                  <a:pt x="6984037" y="881203"/>
                  <a:pt x="6961585" y="881203"/>
                </a:cubicBezTo>
                <a:cubicBezTo>
                  <a:pt x="6945175" y="881203"/>
                  <a:pt x="6928993" y="878016"/>
                  <a:pt x="6913037" y="871640"/>
                </a:cubicBezTo>
                <a:cubicBezTo>
                  <a:pt x="6897083" y="865264"/>
                  <a:pt x="6882775" y="856543"/>
                  <a:pt x="6870115" y="845476"/>
                </a:cubicBezTo>
                <a:cubicBezTo>
                  <a:pt x="6857454" y="834410"/>
                  <a:pt x="6847329" y="821282"/>
                  <a:pt x="6839739" y="806094"/>
                </a:cubicBezTo>
                <a:cubicBezTo>
                  <a:pt x="6832148" y="790906"/>
                  <a:pt x="6828353" y="773916"/>
                  <a:pt x="6828353" y="755122"/>
                </a:cubicBezTo>
                <a:cubicBezTo>
                  <a:pt x="6828353" y="726340"/>
                  <a:pt x="6838695" y="700518"/>
                  <a:pt x="6859379" y="677656"/>
                </a:cubicBezTo>
                <a:cubicBezTo>
                  <a:pt x="6880061" y="654794"/>
                  <a:pt x="6906031" y="643364"/>
                  <a:pt x="6937289" y="643364"/>
                </a:cubicBezTo>
                <a:cubicBezTo>
                  <a:pt x="6965357" y="643364"/>
                  <a:pt x="6989267" y="653238"/>
                  <a:pt x="7009016" y="672988"/>
                </a:cubicBezTo>
                <a:lnTo>
                  <a:pt x="7011862" y="675857"/>
                </a:lnTo>
                <a:lnTo>
                  <a:pt x="7021293" y="687414"/>
                </a:lnTo>
                <a:lnTo>
                  <a:pt x="7009930" y="670216"/>
                </a:lnTo>
                <a:cubicBezTo>
                  <a:pt x="7005707" y="665036"/>
                  <a:pt x="7001053" y="660411"/>
                  <a:pt x="6995969" y="656343"/>
                </a:cubicBezTo>
                <a:cubicBezTo>
                  <a:pt x="6985797" y="648206"/>
                  <a:pt x="6974109" y="641713"/>
                  <a:pt x="6960901" y="636862"/>
                </a:cubicBezTo>
                <a:cubicBezTo>
                  <a:pt x="6947695" y="632012"/>
                  <a:pt x="6935535" y="629587"/>
                  <a:pt x="6924423" y="629587"/>
                </a:cubicBezTo>
                <a:cubicBezTo>
                  <a:pt x="6905797" y="629587"/>
                  <a:pt x="6889015" y="633432"/>
                  <a:pt x="6874077" y="641121"/>
                </a:cubicBezTo>
                <a:cubicBezTo>
                  <a:pt x="6859139" y="648810"/>
                  <a:pt x="6846065" y="658692"/>
                  <a:pt x="6834855" y="670768"/>
                </a:cubicBezTo>
                <a:cubicBezTo>
                  <a:pt x="6823643" y="682844"/>
                  <a:pt x="6814531" y="696985"/>
                  <a:pt x="6807517" y="713190"/>
                </a:cubicBezTo>
                <a:cubicBezTo>
                  <a:pt x="6800505" y="729395"/>
                  <a:pt x="6796201" y="744739"/>
                  <a:pt x="6794607" y="759221"/>
                </a:cubicBezTo>
                <a:lnTo>
                  <a:pt x="6794607" y="1188585"/>
                </a:lnTo>
                <a:lnTo>
                  <a:pt x="6303693" y="794379"/>
                </a:lnTo>
                <a:lnTo>
                  <a:pt x="6709695" y="475202"/>
                </a:lnTo>
                <a:lnTo>
                  <a:pt x="6281315" y="475202"/>
                </a:lnTo>
                <a:lnTo>
                  <a:pt x="6236363" y="503600"/>
                </a:lnTo>
                <a:cubicBezTo>
                  <a:pt x="6219067" y="516224"/>
                  <a:pt x="6203195" y="529647"/>
                  <a:pt x="6188747" y="543867"/>
                </a:cubicBezTo>
                <a:cubicBezTo>
                  <a:pt x="6159851" y="572308"/>
                  <a:pt x="6135152" y="604243"/>
                  <a:pt x="6114651" y="639675"/>
                </a:cubicBezTo>
                <a:cubicBezTo>
                  <a:pt x="6094149" y="675106"/>
                  <a:pt x="6078403" y="713198"/>
                  <a:pt x="6067413" y="753949"/>
                </a:cubicBezTo>
                <a:cubicBezTo>
                  <a:pt x="6056423" y="794701"/>
                  <a:pt x="6050927" y="837028"/>
                  <a:pt x="6050927" y="880930"/>
                </a:cubicBezTo>
                <a:cubicBezTo>
                  <a:pt x="6050927" y="941409"/>
                  <a:pt x="6061807" y="997577"/>
                  <a:pt x="6083569" y="1049433"/>
                </a:cubicBezTo>
                <a:cubicBezTo>
                  <a:pt x="6105330" y="1101290"/>
                  <a:pt x="6134697" y="1146402"/>
                  <a:pt x="6171669" y="1184771"/>
                </a:cubicBezTo>
                <a:cubicBezTo>
                  <a:pt x="6208641" y="1223140"/>
                  <a:pt x="6251335" y="1253057"/>
                  <a:pt x="6299753" y="1274522"/>
                </a:cubicBezTo>
                <a:cubicBezTo>
                  <a:pt x="6348172" y="1295987"/>
                  <a:pt x="6399994" y="1306720"/>
                  <a:pt x="6455221" y="1306720"/>
                </a:cubicBezTo>
                <a:cubicBezTo>
                  <a:pt x="6505392" y="1306720"/>
                  <a:pt x="6556816" y="1294795"/>
                  <a:pt x="6609492" y="1270947"/>
                </a:cubicBezTo>
                <a:lnTo>
                  <a:pt x="6652802" y="1330378"/>
                </a:lnTo>
                <a:cubicBezTo>
                  <a:pt x="6589453" y="1367373"/>
                  <a:pt x="6521688" y="1385871"/>
                  <a:pt x="6449505" y="1385871"/>
                </a:cubicBezTo>
                <a:cubicBezTo>
                  <a:pt x="6383029" y="1385871"/>
                  <a:pt x="6320938" y="1372421"/>
                  <a:pt x="6263229" y="1345521"/>
                </a:cubicBezTo>
                <a:cubicBezTo>
                  <a:pt x="6205521" y="1318621"/>
                  <a:pt x="6154723" y="1281991"/>
                  <a:pt x="6110837" y="1235629"/>
                </a:cubicBezTo>
                <a:cubicBezTo>
                  <a:pt x="6066949" y="1189268"/>
                  <a:pt x="6032559" y="1135822"/>
                  <a:pt x="6007663" y="1075290"/>
                </a:cubicBezTo>
                <a:cubicBezTo>
                  <a:pt x="5982767" y="1014757"/>
                  <a:pt x="5970319" y="950927"/>
                  <a:pt x="5970319" y="883799"/>
                </a:cubicBezTo>
                <a:cubicBezTo>
                  <a:pt x="5970319" y="841567"/>
                  <a:pt x="5974911" y="800125"/>
                  <a:pt x="5984095" y="759471"/>
                </a:cubicBezTo>
                <a:cubicBezTo>
                  <a:pt x="5993279" y="718818"/>
                  <a:pt x="6006395" y="679744"/>
                  <a:pt x="6023443" y="642248"/>
                </a:cubicBezTo>
                <a:cubicBezTo>
                  <a:pt x="6040490" y="604752"/>
                  <a:pt x="6061747" y="569848"/>
                  <a:pt x="6087213" y="537537"/>
                </a:cubicBezTo>
                <a:cubicBezTo>
                  <a:pt x="6112677" y="505225"/>
                  <a:pt x="6139945" y="484447"/>
                  <a:pt x="6169015" y="475202"/>
                </a:cubicBezTo>
                <a:lnTo>
                  <a:pt x="5952181" y="475202"/>
                </a:lnTo>
                <a:lnTo>
                  <a:pt x="5925985" y="475202"/>
                </a:lnTo>
                <a:lnTo>
                  <a:pt x="5903565" y="475202"/>
                </a:lnTo>
                <a:lnTo>
                  <a:pt x="5903565" y="1158573"/>
                </a:lnTo>
                <a:lnTo>
                  <a:pt x="5464045" y="909302"/>
                </a:lnTo>
                <a:cubicBezTo>
                  <a:pt x="5453753" y="903048"/>
                  <a:pt x="5444997" y="897299"/>
                  <a:pt x="5437779" y="892054"/>
                </a:cubicBezTo>
                <a:cubicBezTo>
                  <a:pt x="5430561" y="886809"/>
                  <a:pt x="5426951" y="878334"/>
                  <a:pt x="5426951" y="866630"/>
                </a:cubicBezTo>
                <a:cubicBezTo>
                  <a:pt x="5426951" y="860801"/>
                  <a:pt x="5427681" y="856444"/>
                  <a:pt x="5429138" y="853560"/>
                </a:cubicBezTo>
                <a:lnTo>
                  <a:pt x="5433168" y="839374"/>
                </a:lnTo>
                <a:lnTo>
                  <a:pt x="5449131" y="831404"/>
                </a:lnTo>
                <a:cubicBezTo>
                  <a:pt x="5464371" y="824755"/>
                  <a:pt x="5482729" y="815127"/>
                  <a:pt x="5504201" y="802519"/>
                </a:cubicBezTo>
                <a:cubicBezTo>
                  <a:pt x="5525674" y="789912"/>
                  <a:pt x="5546377" y="775263"/>
                  <a:pt x="5566309" y="758572"/>
                </a:cubicBezTo>
                <a:cubicBezTo>
                  <a:pt x="5586241" y="741881"/>
                  <a:pt x="5602787" y="723448"/>
                  <a:pt x="5615949" y="703273"/>
                </a:cubicBezTo>
                <a:cubicBezTo>
                  <a:pt x="5629110" y="683098"/>
                  <a:pt x="5635691" y="660829"/>
                  <a:pt x="5635691" y="636464"/>
                </a:cubicBezTo>
                <a:cubicBezTo>
                  <a:pt x="5635691" y="617655"/>
                  <a:pt x="5631983" y="599530"/>
                  <a:pt x="5624567" y="582088"/>
                </a:cubicBezTo>
                <a:cubicBezTo>
                  <a:pt x="5617151" y="564645"/>
                  <a:pt x="5607395" y="549438"/>
                  <a:pt x="5595296" y="536466"/>
                </a:cubicBezTo>
                <a:cubicBezTo>
                  <a:pt x="5583197" y="523495"/>
                  <a:pt x="5569455" y="513377"/>
                  <a:pt x="5554069" y="506113"/>
                </a:cubicBezTo>
                <a:lnTo>
                  <a:pt x="5546489" y="503405"/>
                </a:lnTo>
                <a:lnTo>
                  <a:pt x="5550006" y="505264"/>
                </a:lnTo>
                <a:cubicBezTo>
                  <a:pt x="5555557" y="508883"/>
                  <a:pt x="5560953" y="513106"/>
                  <a:pt x="5566195" y="517931"/>
                </a:cubicBezTo>
                <a:cubicBezTo>
                  <a:pt x="5587159" y="537233"/>
                  <a:pt x="5597641" y="561017"/>
                  <a:pt x="5597641" y="589283"/>
                </a:cubicBezTo>
                <a:cubicBezTo>
                  <a:pt x="5597641" y="621177"/>
                  <a:pt x="5585891" y="647785"/>
                  <a:pt x="5562392" y="669106"/>
                </a:cubicBezTo>
                <a:cubicBezTo>
                  <a:pt x="5538893" y="690427"/>
                  <a:pt x="5511469" y="701087"/>
                  <a:pt x="5480121" y="701087"/>
                </a:cubicBezTo>
                <a:cubicBezTo>
                  <a:pt x="5460387" y="701087"/>
                  <a:pt x="5442425" y="697038"/>
                  <a:pt x="5426235" y="688939"/>
                </a:cubicBezTo>
                <a:cubicBezTo>
                  <a:pt x="5410045" y="680840"/>
                  <a:pt x="5396371" y="670153"/>
                  <a:pt x="5385213" y="656878"/>
                </a:cubicBezTo>
                <a:cubicBezTo>
                  <a:pt x="5374055" y="643603"/>
                  <a:pt x="5365596" y="629102"/>
                  <a:pt x="5359835" y="613375"/>
                </a:cubicBezTo>
                <a:cubicBezTo>
                  <a:pt x="5354074" y="597648"/>
                  <a:pt x="5351194" y="581518"/>
                  <a:pt x="5351194" y="564987"/>
                </a:cubicBezTo>
                <a:cubicBezTo>
                  <a:pt x="5351194" y="543172"/>
                  <a:pt x="5355633" y="523115"/>
                  <a:pt x="5364515" y="504815"/>
                </a:cubicBezTo>
                <a:cubicBezTo>
                  <a:pt x="5368955" y="495665"/>
                  <a:pt x="5374124" y="487228"/>
                  <a:pt x="5380021" y="479503"/>
                </a:cubicBezTo>
                <a:lnTo>
                  <a:pt x="5384085" y="475202"/>
                </a:lnTo>
                <a:lnTo>
                  <a:pt x="5329025" y="475202"/>
                </a:lnTo>
                <a:cubicBezTo>
                  <a:pt x="5296069" y="492538"/>
                  <a:pt x="5265143" y="515426"/>
                  <a:pt x="5236247" y="543867"/>
                </a:cubicBezTo>
                <a:cubicBezTo>
                  <a:pt x="5207351" y="572308"/>
                  <a:pt x="5182652" y="604243"/>
                  <a:pt x="5162151" y="639675"/>
                </a:cubicBezTo>
                <a:cubicBezTo>
                  <a:pt x="5141649" y="675106"/>
                  <a:pt x="5125903" y="713198"/>
                  <a:pt x="5114913" y="753949"/>
                </a:cubicBezTo>
                <a:cubicBezTo>
                  <a:pt x="5103923" y="794701"/>
                  <a:pt x="5098427" y="837028"/>
                  <a:pt x="5098427" y="880930"/>
                </a:cubicBezTo>
                <a:cubicBezTo>
                  <a:pt x="5098427" y="941409"/>
                  <a:pt x="5109307" y="997577"/>
                  <a:pt x="5131069" y="1049433"/>
                </a:cubicBezTo>
                <a:cubicBezTo>
                  <a:pt x="5152830" y="1101290"/>
                  <a:pt x="5182197" y="1146402"/>
                  <a:pt x="5219169" y="1184771"/>
                </a:cubicBezTo>
                <a:cubicBezTo>
                  <a:pt x="5256141" y="1223140"/>
                  <a:pt x="5298835" y="1253057"/>
                  <a:pt x="5347254" y="1274522"/>
                </a:cubicBezTo>
                <a:cubicBezTo>
                  <a:pt x="5395672" y="1295987"/>
                  <a:pt x="5447495" y="1306720"/>
                  <a:pt x="5502721" y="1306720"/>
                </a:cubicBezTo>
                <a:cubicBezTo>
                  <a:pt x="5552892" y="1306720"/>
                  <a:pt x="5604316" y="1294795"/>
                  <a:pt x="5656992" y="1270947"/>
                </a:cubicBezTo>
                <a:lnTo>
                  <a:pt x="5700302" y="1330378"/>
                </a:lnTo>
                <a:cubicBezTo>
                  <a:pt x="5636953" y="1367373"/>
                  <a:pt x="5569188" y="1385871"/>
                  <a:pt x="5497005" y="1385871"/>
                </a:cubicBezTo>
                <a:cubicBezTo>
                  <a:pt x="5430529" y="1385871"/>
                  <a:pt x="5368438" y="1372421"/>
                  <a:pt x="5310729" y="1345521"/>
                </a:cubicBezTo>
                <a:cubicBezTo>
                  <a:pt x="5253021" y="1318621"/>
                  <a:pt x="5202223" y="1281991"/>
                  <a:pt x="5158337" y="1235629"/>
                </a:cubicBezTo>
                <a:cubicBezTo>
                  <a:pt x="5114449" y="1189268"/>
                  <a:pt x="5080059" y="1135822"/>
                  <a:pt x="5055163" y="1075290"/>
                </a:cubicBezTo>
                <a:cubicBezTo>
                  <a:pt x="5030267" y="1014757"/>
                  <a:pt x="5017819" y="950927"/>
                  <a:pt x="5017819" y="883799"/>
                </a:cubicBezTo>
                <a:cubicBezTo>
                  <a:pt x="5017819" y="833172"/>
                  <a:pt x="5024407" y="783460"/>
                  <a:pt x="5037583" y="734663"/>
                </a:cubicBezTo>
                <a:cubicBezTo>
                  <a:pt x="5050761" y="685865"/>
                  <a:pt x="5069508" y="640544"/>
                  <a:pt x="5093827" y="598699"/>
                </a:cubicBezTo>
                <a:cubicBezTo>
                  <a:pt x="5118147" y="556854"/>
                  <a:pt x="5148127" y="518842"/>
                  <a:pt x="5183771" y="484663"/>
                </a:cubicBezTo>
                <a:cubicBezTo>
                  <a:pt x="5219415" y="450484"/>
                  <a:pt x="5260675" y="421417"/>
                  <a:pt x="5307553" y="397463"/>
                </a:cubicBezTo>
                <a:lnTo>
                  <a:pt x="5405786" y="397463"/>
                </a:lnTo>
                <a:lnTo>
                  <a:pt x="5405786" y="454250"/>
                </a:lnTo>
                <a:lnTo>
                  <a:pt x="5423547" y="441530"/>
                </a:lnTo>
                <a:cubicBezTo>
                  <a:pt x="5431957" y="436539"/>
                  <a:pt x="5440895" y="432203"/>
                  <a:pt x="5450360" y="428522"/>
                </a:cubicBezTo>
                <a:cubicBezTo>
                  <a:pt x="5469290" y="421159"/>
                  <a:pt x="5489222" y="417478"/>
                  <a:pt x="5510155" y="417478"/>
                </a:cubicBezTo>
                <a:cubicBezTo>
                  <a:pt x="5534232" y="417478"/>
                  <a:pt x="5558665" y="423163"/>
                  <a:pt x="5583455" y="434533"/>
                </a:cubicBezTo>
                <a:cubicBezTo>
                  <a:pt x="5608245" y="445904"/>
                  <a:pt x="5630267" y="461213"/>
                  <a:pt x="5649524" y="480462"/>
                </a:cubicBezTo>
                <a:cubicBezTo>
                  <a:pt x="5668781" y="499711"/>
                  <a:pt x="5684485" y="522751"/>
                  <a:pt x="5696637" y="549582"/>
                </a:cubicBezTo>
                <a:cubicBezTo>
                  <a:pt x="5708789" y="576414"/>
                  <a:pt x="5714865" y="605374"/>
                  <a:pt x="5714865" y="636464"/>
                </a:cubicBezTo>
                <a:cubicBezTo>
                  <a:pt x="5714865" y="663364"/>
                  <a:pt x="5709270" y="689019"/>
                  <a:pt x="5698083" y="713429"/>
                </a:cubicBezTo>
                <a:cubicBezTo>
                  <a:pt x="5686895" y="737839"/>
                  <a:pt x="5672234" y="760621"/>
                  <a:pt x="5654101" y="781775"/>
                </a:cubicBezTo>
                <a:cubicBezTo>
                  <a:pt x="5635967" y="802929"/>
                  <a:pt x="5615679" y="821799"/>
                  <a:pt x="5593235" y="838383"/>
                </a:cubicBezTo>
                <a:cubicBezTo>
                  <a:pt x="5570791" y="854968"/>
                  <a:pt x="5550809" y="864998"/>
                  <a:pt x="5533291" y="868475"/>
                </a:cubicBezTo>
                <a:cubicBezTo>
                  <a:pt x="5545633" y="869689"/>
                  <a:pt x="5562437" y="876915"/>
                  <a:pt x="5583705" y="890152"/>
                </a:cubicBezTo>
                <a:cubicBezTo>
                  <a:pt x="5604973" y="903390"/>
                  <a:pt x="5630059" y="918479"/>
                  <a:pt x="5658963" y="935421"/>
                </a:cubicBezTo>
                <a:lnTo>
                  <a:pt x="5824391" y="1042215"/>
                </a:lnTo>
                <a:lnTo>
                  <a:pt x="5824391" y="397463"/>
                </a:lnTo>
                <a:lnTo>
                  <a:pt x="5925985" y="397463"/>
                </a:lnTo>
                <a:lnTo>
                  <a:pt x="5952181" y="397463"/>
                </a:lnTo>
                <a:lnTo>
                  <a:pt x="6257925" y="397463"/>
                </a:lnTo>
                <a:lnTo>
                  <a:pt x="6274785" y="397463"/>
                </a:lnTo>
                <a:lnTo>
                  <a:pt x="7074203" y="397463"/>
                </a:lnTo>
                <a:lnTo>
                  <a:pt x="7125574" y="397463"/>
                </a:lnTo>
                <a:lnTo>
                  <a:pt x="7133435" y="397463"/>
                </a:lnTo>
                <a:lnTo>
                  <a:pt x="7133435" y="399340"/>
                </a:lnTo>
                <a:lnTo>
                  <a:pt x="7151617" y="403682"/>
                </a:lnTo>
                <a:cubicBezTo>
                  <a:pt x="7174707" y="411282"/>
                  <a:pt x="7188933" y="423023"/>
                  <a:pt x="7194296" y="438905"/>
                </a:cubicBezTo>
                <a:close/>
                <a:moveTo>
                  <a:pt x="3308095" y="358866"/>
                </a:moveTo>
                <a:lnTo>
                  <a:pt x="3387269" y="358866"/>
                </a:lnTo>
                <a:lnTo>
                  <a:pt x="3387269" y="397463"/>
                </a:lnTo>
                <a:lnTo>
                  <a:pt x="3411384" y="397463"/>
                </a:lnTo>
                <a:lnTo>
                  <a:pt x="3433039" y="397463"/>
                </a:lnTo>
                <a:lnTo>
                  <a:pt x="3741913" y="397463"/>
                </a:lnTo>
                <a:lnTo>
                  <a:pt x="3760186" y="397463"/>
                </a:lnTo>
                <a:lnTo>
                  <a:pt x="4464353" y="397463"/>
                </a:lnTo>
                <a:lnTo>
                  <a:pt x="4515723" y="397463"/>
                </a:lnTo>
                <a:lnTo>
                  <a:pt x="4523039" y="397463"/>
                </a:lnTo>
                <a:lnTo>
                  <a:pt x="4523039" y="399209"/>
                </a:lnTo>
                <a:lnTo>
                  <a:pt x="4541767" y="403682"/>
                </a:lnTo>
                <a:cubicBezTo>
                  <a:pt x="4564857" y="411282"/>
                  <a:pt x="4579083" y="423023"/>
                  <a:pt x="4584446" y="438905"/>
                </a:cubicBezTo>
                <a:lnTo>
                  <a:pt x="4584446" y="358866"/>
                </a:lnTo>
                <a:lnTo>
                  <a:pt x="4663619" y="358866"/>
                </a:lnTo>
                <a:lnTo>
                  <a:pt x="4663619" y="397463"/>
                </a:lnTo>
                <a:lnTo>
                  <a:pt x="4709389" y="397463"/>
                </a:lnTo>
                <a:lnTo>
                  <a:pt x="4709389" y="475202"/>
                </a:lnTo>
                <a:lnTo>
                  <a:pt x="4663619" y="475202"/>
                </a:lnTo>
                <a:lnTo>
                  <a:pt x="4663619" y="1188585"/>
                </a:lnTo>
                <a:lnTo>
                  <a:pt x="4584446" y="1188585"/>
                </a:lnTo>
                <a:lnTo>
                  <a:pt x="4584446" y="609982"/>
                </a:lnTo>
                <a:cubicBezTo>
                  <a:pt x="4583550" y="583264"/>
                  <a:pt x="4579405" y="561199"/>
                  <a:pt x="4572013" y="543787"/>
                </a:cubicBezTo>
                <a:cubicBezTo>
                  <a:pt x="4564621" y="526375"/>
                  <a:pt x="4556251" y="512572"/>
                  <a:pt x="4546908" y="502379"/>
                </a:cubicBezTo>
                <a:cubicBezTo>
                  <a:pt x="4537565" y="492185"/>
                  <a:pt x="4528529" y="485107"/>
                  <a:pt x="4519800" y="481145"/>
                </a:cubicBezTo>
                <a:cubicBezTo>
                  <a:pt x="4511071" y="477183"/>
                  <a:pt x="4505075" y="475202"/>
                  <a:pt x="4501811" y="475202"/>
                </a:cubicBezTo>
                <a:lnTo>
                  <a:pt x="4477293" y="475202"/>
                </a:lnTo>
                <a:lnTo>
                  <a:pt x="4477293" y="1187151"/>
                </a:lnTo>
                <a:lnTo>
                  <a:pt x="4398119" y="1187151"/>
                </a:lnTo>
                <a:lnTo>
                  <a:pt x="4398119" y="831085"/>
                </a:lnTo>
                <a:lnTo>
                  <a:pt x="4392381" y="829651"/>
                </a:lnTo>
                <a:cubicBezTo>
                  <a:pt x="4392381" y="801020"/>
                  <a:pt x="4384677" y="778390"/>
                  <a:pt x="4369269" y="761760"/>
                </a:cubicBezTo>
                <a:cubicBezTo>
                  <a:pt x="4353860" y="745130"/>
                  <a:pt x="4333063" y="736814"/>
                  <a:pt x="4306877" y="736814"/>
                </a:cubicBezTo>
                <a:cubicBezTo>
                  <a:pt x="4284743" y="736814"/>
                  <a:pt x="4264303" y="744940"/>
                  <a:pt x="4245555" y="761191"/>
                </a:cubicBezTo>
                <a:cubicBezTo>
                  <a:pt x="4226807" y="777441"/>
                  <a:pt x="4215338" y="797665"/>
                  <a:pt x="4211149" y="821863"/>
                </a:cubicBezTo>
                <a:lnTo>
                  <a:pt x="4206230" y="852626"/>
                </a:lnTo>
                <a:lnTo>
                  <a:pt x="4131083" y="847139"/>
                </a:lnTo>
                <a:lnTo>
                  <a:pt x="4127136" y="880031"/>
                </a:lnTo>
                <a:cubicBezTo>
                  <a:pt x="4124351" y="890953"/>
                  <a:pt x="4120172" y="901189"/>
                  <a:pt x="4114601" y="910737"/>
                </a:cubicBezTo>
                <a:cubicBezTo>
                  <a:pt x="4103458" y="929834"/>
                  <a:pt x="4089803" y="945641"/>
                  <a:pt x="4073637" y="958157"/>
                </a:cubicBezTo>
                <a:cubicBezTo>
                  <a:pt x="4057469" y="970673"/>
                  <a:pt x="4040065" y="980040"/>
                  <a:pt x="4021423" y="986256"/>
                </a:cubicBezTo>
                <a:cubicBezTo>
                  <a:pt x="4002781" y="992472"/>
                  <a:pt x="3985947" y="995581"/>
                  <a:pt x="3970917" y="995581"/>
                </a:cubicBezTo>
                <a:cubicBezTo>
                  <a:pt x="3942469" y="995581"/>
                  <a:pt x="3917111" y="989626"/>
                  <a:pt x="3894841" y="977717"/>
                </a:cubicBezTo>
                <a:cubicBezTo>
                  <a:pt x="3872571" y="965808"/>
                  <a:pt x="3853683" y="950544"/>
                  <a:pt x="3838176" y="931925"/>
                </a:cubicBezTo>
                <a:cubicBezTo>
                  <a:pt x="3822669" y="913306"/>
                  <a:pt x="3810847" y="892813"/>
                  <a:pt x="3802711" y="870444"/>
                </a:cubicBezTo>
                <a:cubicBezTo>
                  <a:pt x="3794574" y="848076"/>
                  <a:pt x="3790505" y="825840"/>
                  <a:pt x="3790505" y="803738"/>
                </a:cubicBezTo>
                <a:cubicBezTo>
                  <a:pt x="3790505" y="772238"/>
                  <a:pt x="3797363" y="743539"/>
                  <a:pt x="3811079" y="717642"/>
                </a:cubicBezTo>
                <a:cubicBezTo>
                  <a:pt x="3824794" y="691744"/>
                  <a:pt x="3842605" y="669375"/>
                  <a:pt x="3864510" y="650536"/>
                </a:cubicBezTo>
                <a:cubicBezTo>
                  <a:pt x="3886415" y="631697"/>
                  <a:pt x="3911035" y="617215"/>
                  <a:pt x="3938367" y="607090"/>
                </a:cubicBezTo>
                <a:cubicBezTo>
                  <a:pt x="3965699" y="596964"/>
                  <a:pt x="3993233" y="591902"/>
                  <a:pt x="4020967" y="591902"/>
                </a:cubicBezTo>
                <a:cubicBezTo>
                  <a:pt x="4059905" y="591902"/>
                  <a:pt x="4097283" y="602243"/>
                  <a:pt x="4133102" y="622927"/>
                </a:cubicBezTo>
                <a:cubicBezTo>
                  <a:pt x="4168921" y="643610"/>
                  <a:pt x="4195232" y="666142"/>
                  <a:pt x="4212037" y="690522"/>
                </a:cubicBezTo>
                <a:cubicBezTo>
                  <a:pt x="4234443" y="669573"/>
                  <a:pt x="4266057" y="659098"/>
                  <a:pt x="4306877" y="659098"/>
                </a:cubicBezTo>
                <a:cubicBezTo>
                  <a:pt x="4334077" y="659098"/>
                  <a:pt x="4359769" y="664999"/>
                  <a:pt x="4383954" y="676799"/>
                </a:cubicBezTo>
                <a:lnTo>
                  <a:pt x="4398119" y="685034"/>
                </a:lnTo>
                <a:lnTo>
                  <a:pt x="4398119" y="475202"/>
                </a:lnTo>
                <a:lnTo>
                  <a:pt x="3766715" y="475202"/>
                </a:lnTo>
                <a:lnTo>
                  <a:pt x="3721763" y="503600"/>
                </a:lnTo>
                <a:cubicBezTo>
                  <a:pt x="3704467" y="516224"/>
                  <a:pt x="3688595" y="529647"/>
                  <a:pt x="3674147" y="543867"/>
                </a:cubicBezTo>
                <a:cubicBezTo>
                  <a:pt x="3645251" y="572308"/>
                  <a:pt x="3620552" y="604243"/>
                  <a:pt x="3600051" y="639675"/>
                </a:cubicBezTo>
                <a:cubicBezTo>
                  <a:pt x="3579549" y="675106"/>
                  <a:pt x="3563803" y="713198"/>
                  <a:pt x="3552813" y="753949"/>
                </a:cubicBezTo>
                <a:cubicBezTo>
                  <a:pt x="3541822" y="794701"/>
                  <a:pt x="3536327" y="837028"/>
                  <a:pt x="3536327" y="880930"/>
                </a:cubicBezTo>
                <a:cubicBezTo>
                  <a:pt x="3536327" y="941409"/>
                  <a:pt x="3547207" y="997577"/>
                  <a:pt x="3568969" y="1049433"/>
                </a:cubicBezTo>
                <a:cubicBezTo>
                  <a:pt x="3590730" y="1101290"/>
                  <a:pt x="3620096" y="1146402"/>
                  <a:pt x="3657069" y="1184771"/>
                </a:cubicBezTo>
                <a:cubicBezTo>
                  <a:pt x="3694040" y="1223140"/>
                  <a:pt x="3736735" y="1253057"/>
                  <a:pt x="3785154" y="1274522"/>
                </a:cubicBezTo>
                <a:cubicBezTo>
                  <a:pt x="3833572" y="1295987"/>
                  <a:pt x="3885394" y="1306720"/>
                  <a:pt x="3940621" y="1306720"/>
                </a:cubicBezTo>
                <a:cubicBezTo>
                  <a:pt x="3990793" y="1306720"/>
                  <a:pt x="4042216" y="1294795"/>
                  <a:pt x="4094892" y="1270947"/>
                </a:cubicBezTo>
                <a:lnTo>
                  <a:pt x="4138202" y="1330378"/>
                </a:lnTo>
                <a:cubicBezTo>
                  <a:pt x="4074854" y="1367373"/>
                  <a:pt x="4007089" y="1385871"/>
                  <a:pt x="3934905" y="1385871"/>
                </a:cubicBezTo>
                <a:cubicBezTo>
                  <a:pt x="3868430" y="1385871"/>
                  <a:pt x="3806338" y="1372421"/>
                  <a:pt x="3748629" y="1345521"/>
                </a:cubicBezTo>
                <a:cubicBezTo>
                  <a:pt x="3690921" y="1318621"/>
                  <a:pt x="3640123" y="1281991"/>
                  <a:pt x="3596237" y="1235629"/>
                </a:cubicBezTo>
                <a:cubicBezTo>
                  <a:pt x="3552350" y="1189268"/>
                  <a:pt x="3517958" y="1135822"/>
                  <a:pt x="3493063" y="1075290"/>
                </a:cubicBezTo>
                <a:cubicBezTo>
                  <a:pt x="3468167" y="1014757"/>
                  <a:pt x="3455719" y="950927"/>
                  <a:pt x="3455719" y="883799"/>
                </a:cubicBezTo>
                <a:cubicBezTo>
                  <a:pt x="3455719" y="841567"/>
                  <a:pt x="3460311" y="800125"/>
                  <a:pt x="3469495" y="759471"/>
                </a:cubicBezTo>
                <a:cubicBezTo>
                  <a:pt x="3478679" y="718818"/>
                  <a:pt x="3491795" y="679744"/>
                  <a:pt x="3508843" y="642248"/>
                </a:cubicBezTo>
                <a:cubicBezTo>
                  <a:pt x="3525890" y="604752"/>
                  <a:pt x="3547147" y="569848"/>
                  <a:pt x="3572612" y="537537"/>
                </a:cubicBezTo>
                <a:cubicBezTo>
                  <a:pt x="3598077" y="505225"/>
                  <a:pt x="3625345" y="484447"/>
                  <a:pt x="3654416" y="475202"/>
                </a:cubicBezTo>
                <a:lnTo>
                  <a:pt x="3433039" y="475202"/>
                </a:lnTo>
                <a:lnTo>
                  <a:pt x="3411384" y="475202"/>
                </a:lnTo>
                <a:lnTo>
                  <a:pt x="3387269" y="475202"/>
                </a:lnTo>
                <a:lnTo>
                  <a:pt x="3387269" y="1188585"/>
                </a:lnTo>
                <a:lnTo>
                  <a:pt x="3308095" y="1188585"/>
                </a:lnTo>
                <a:lnTo>
                  <a:pt x="3308095" y="609982"/>
                </a:lnTo>
                <a:cubicBezTo>
                  <a:pt x="3307200" y="583264"/>
                  <a:pt x="3303056" y="561199"/>
                  <a:pt x="3295663" y="543787"/>
                </a:cubicBezTo>
                <a:cubicBezTo>
                  <a:pt x="3288270" y="526375"/>
                  <a:pt x="3279902" y="512572"/>
                  <a:pt x="3270558" y="502379"/>
                </a:cubicBezTo>
                <a:cubicBezTo>
                  <a:pt x="3261215" y="492185"/>
                  <a:pt x="3252179" y="485107"/>
                  <a:pt x="3243450" y="481145"/>
                </a:cubicBezTo>
                <a:cubicBezTo>
                  <a:pt x="3234721" y="477183"/>
                  <a:pt x="3228725" y="475202"/>
                  <a:pt x="3225461" y="475202"/>
                </a:cubicBezTo>
                <a:lnTo>
                  <a:pt x="3188003" y="475202"/>
                </a:lnTo>
                <a:lnTo>
                  <a:pt x="3003617" y="475202"/>
                </a:lnTo>
                <a:lnTo>
                  <a:pt x="3020619" y="488898"/>
                </a:lnTo>
                <a:cubicBezTo>
                  <a:pt x="3032361" y="500641"/>
                  <a:pt x="3041686" y="514212"/>
                  <a:pt x="3048593" y="529612"/>
                </a:cubicBezTo>
                <a:cubicBezTo>
                  <a:pt x="3055500" y="545013"/>
                  <a:pt x="3058953" y="561093"/>
                  <a:pt x="3058953" y="577852"/>
                </a:cubicBezTo>
                <a:cubicBezTo>
                  <a:pt x="3058953" y="609109"/>
                  <a:pt x="3048547" y="636509"/>
                  <a:pt x="3027735" y="660054"/>
                </a:cubicBezTo>
                <a:cubicBezTo>
                  <a:pt x="3006923" y="683599"/>
                  <a:pt x="2980061" y="695372"/>
                  <a:pt x="2947149" y="695372"/>
                </a:cubicBezTo>
                <a:cubicBezTo>
                  <a:pt x="2915953" y="695372"/>
                  <a:pt x="2891429" y="685607"/>
                  <a:pt x="2873577" y="666077"/>
                </a:cubicBezTo>
                <a:lnTo>
                  <a:pt x="2854585" y="636439"/>
                </a:lnTo>
                <a:lnTo>
                  <a:pt x="2858457" y="648316"/>
                </a:lnTo>
                <a:cubicBezTo>
                  <a:pt x="2863953" y="660590"/>
                  <a:pt x="2871387" y="671630"/>
                  <a:pt x="2880761" y="681436"/>
                </a:cubicBezTo>
                <a:cubicBezTo>
                  <a:pt x="2890135" y="691243"/>
                  <a:pt x="2900921" y="698787"/>
                  <a:pt x="2913119" y="704070"/>
                </a:cubicBezTo>
                <a:cubicBezTo>
                  <a:pt x="2925316" y="709353"/>
                  <a:pt x="2938565" y="711994"/>
                  <a:pt x="2952865" y="711994"/>
                </a:cubicBezTo>
                <a:cubicBezTo>
                  <a:pt x="2981131" y="711994"/>
                  <a:pt x="3007921" y="703634"/>
                  <a:pt x="3033234" y="686913"/>
                </a:cubicBezTo>
                <a:cubicBezTo>
                  <a:pt x="3058547" y="670191"/>
                  <a:pt x="3082658" y="653246"/>
                  <a:pt x="3105565" y="636077"/>
                </a:cubicBezTo>
                <a:lnTo>
                  <a:pt x="3151585" y="601875"/>
                </a:lnTo>
                <a:cubicBezTo>
                  <a:pt x="3200375" y="664358"/>
                  <a:pt x="3224770" y="727357"/>
                  <a:pt x="3224770" y="790872"/>
                </a:cubicBezTo>
                <a:cubicBezTo>
                  <a:pt x="3224770" y="835730"/>
                  <a:pt x="3215741" y="877477"/>
                  <a:pt x="3197684" y="916111"/>
                </a:cubicBezTo>
                <a:cubicBezTo>
                  <a:pt x="3179627" y="954745"/>
                  <a:pt x="3155122" y="988541"/>
                  <a:pt x="3124169" y="1017497"/>
                </a:cubicBezTo>
                <a:cubicBezTo>
                  <a:pt x="3093216" y="1046454"/>
                  <a:pt x="3056935" y="1069104"/>
                  <a:pt x="3015325" y="1085445"/>
                </a:cubicBezTo>
                <a:cubicBezTo>
                  <a:pt x="2973715" y="1101787"/>
                  <a:pt x="2929069" y="1109958"/>
                  <a:pt x="2881387" y="1109958"/>
                </a:cubicBezTo>
                <a:cubicBezTo>
                  <a:pt x="2825447" y="1109958"/>
                  <a:pt x="2773997" y="1098341"/>
                  <a:pt x="2727036" y="1075107"/>
                </a:cubicBezTo>
                <a:cubicBezTo>
                  <a:pt x="2680075" y="1051874"/>
                  <a:pt x="2639271" y="1020701"/>
                  <a:pt x="2604621" y="981588"/>
                </a:cubicBezTo>
                <a:cubicBezTo>
                  <a:pt x="2569972" y="942476"/>
                  <a:pt x="2542821" y="897860"/>
                  <a:pt x="2523170" y="847742"/>
                </a:cubicBezTo>
                <a:cubicBezTo>
                  <a:pt x="2503519" y="797624"/>
                  <a:pt x="2493693" y="745308"/>
                  <a:pt x="2493693" y="690795"/>
                </a:cubicBezTo>
                <a:cubicBezTo>
                  <a:pt x="2493693" y="641777"/>
                  <a:pt x="2502977" y="590217"/>
                  <a:pt x="2521542" y="536114"/>
                </a:cubicBezTo>
                <a:lnTo>
                  <a:pt x="2592883" y="558634"/>
                </a:lnTo>
                <a:cubicBezTo>
                  <a:pt x="2584959" y="588205"/>
                  <a:pt x="2579641" y="612703"/>
                  <a:pt x="2576932" y="632126"/>
                </a:cubicBezTo>
                <a:cubicBezTo>
                  <a:pt x="2574222" y="651550"/>
                  <a:pt x="2572867" y="671584"/>
                  <a:pt x="2572867" y="692229"/>
                </a:cubicBezTo>
                <a:cubicBezTo>
                  <a:pt x="2572867" y="736951"/>
                  <a:pt x="2580666" y="779722"/>
                  <a:pt x="2596264" y="820542"/>
                </a:cubicBezTo>
                <a:cubicBezTo>
                  <a:pt x="2611862" y="861363"/>
                  <a:pt x="2633392" y="897564"/>
                  <a:pt x="2660853" y="929147"/>
                </a:cubicBezTo>
                <a:cubicBezTo>
                  <a:pt x="2688315" y="960730"/>
                  <a:pt x="2720839" y="985804"/>
                  <a:pt x="2758426" y="1004370"/>
                </a:cubicBezTo>
                <a:cubicBezTo>
                  <a:pt x="2796013" y="1022936"/>
                  <a:pt x="2837000" y="1032219"/>
                  <a:pt x="2881387" y="1032219"/>
                </a:cubicBezTo>
                <a:cubicBezTo>
                  <a:pt x="2917821" y="1032219"/>
                  <a:pt x="2951984" y="1026154"/>
                  <a:pt x="2983879" y="1014025"/>
                </a:cubicBezTo>
                <a:cubicBezTo>
                  <a:pt x="3015773" y="1001896"/>
                  <a:pt x="3043693" y="985216"/>
                  <a:pt x="3067641" y="963986"/>
                </a:cubicBezTo>
                <a:cubicBezTo>
                  <a:pt x="3091588" y="942756"/>
                  <a:pt x="3110567" y="917671"/>
                  <a:pt x="3124579" y="888729"/>
                </a:cubicBezTo>
                <a:cubicBezTo>
                  <a:pt x="3138590" y="859788"/>
                  <a:pt x="3145596" y="828117"/>
                  <a:pt x="3145596" y="793718"/>
                </a:cubicBezTo>
                <a:cubicBezTo>
                  <a:pt x="3145596" y="761035"/>
                  <a:pt x="3140305" y="731107"/>
                  <a:pt x="3129725" y="703934"/>
                </a:cubicBezTo>
                <a:cubicBezTo>
                  <a:pt x="3113649" y="724154"/>
                  <a:pt x="3090373" y="743505"/>
                  <a:pt x="3059899" y="761988"/>
                </a:cubicBezTo>
                <a:cubicBezTo>
                  <a:pt x="3029424" y="780470"/>
                  <a:pt x="2994702" y="789711"/>
                  <a:pt x="2955734" y="789711"/>
                </a:cubicBezTo>
                <a:cubicBezTo>
                  <a:pt x="2931475" y="789711"/>
                  <a:pt x="2908379" y="785119"/>
                  <a:pt x="2886443" y="775935"/>
                </a:cubicBezTo>
                <a:cubicBezTo>
                  <a:pt x="2864507" y="766750"/>
                  <a:pt x="2844928" y="754071"/>
                  <a:pt x="2827706" y="737896"/>
                </a:cubicBezTo>
                <a:cubicBezTo>
                  <a:pt x="2810483" y="721721"/>
                  <a:pt x="2796734" y="702586"/>
                  <a:pt x="2786457" y="680491"/>
                </a:cubicBezTo>
                <a:cubicBezTo>
                  <a:pt x="2776179" y="658396"/>
                  <a:pt x="2771041" y="634195"/>
                  <a:pt x="2771041" y="607887"/>
                </a:cubicBezTo>
                <a:cubicBezTo>
                  <a:pt x="2771041" y="585253"/>
                  <a:pt x="2775185" y="564345"/>
                  <a:pt x="2783473" y="545165"/>
                </a:cubicBezTo>
                <a:cubicBezTo>
                  <a:pt x="2791762" y="525984"/>
                  <a:pt x="2802882" y="509419"/>
                  <a:pt x="2816833" y="495468"/>
                </a:cubicBezTo>
                <a:cubicBezTo>
                  <a:pt x="2823808" y="488492"/>
                  <a:pt x="2831322" y="482253"/>
                  <a:pt x="2839376" y="476750"/>
                </a:cubicBezTo>
                <a:lnTo>
                  <a:pt x="2842167" y="475202"/>
                </a:lnTo>
                <a:lnTo>
                  <a:pt x="2446513" y="475202"/>
                </a:lnTo>
                <a:lnTo>
                  <a:pt x="2446513" y="397463"/>
                </a:lnTo>
                <a:lnTo>
                  <a:pt x="3188003" y="397463"/>
                </a:lnTo>
                <a:lnTo>
                  <a:pt x="3239374" y="397463"/>
                </a:lnTo>
                <a:lnTo>
                  <a:pt x="3249089" y="397463"/>
                </a:lnTo>
                <a:lnTo>
                  <a:pt x="3249089" y="399783"/>
                </a:lnTo>
                <a:lnTo>
                  <a:pt x="3265418" y="403682"/>
                </a:lnTo>
                <a:cubicBezTo>
                  <a:pt x="3288507" y="411282"/>
                  <a:pt x="3302733" y="423023"/>
                  <a:pt x="3308095" y="438905"/>
                </a:cubicBezTo>
                <a:close/>
                <a:moveTo>
                  <a:pt x="1515465" y="0"/>
                </a:moveTo>
                <a:lnTo>
                  <a:pt x="1544612" y="67424"/>
                </a:lnTo>
                <a:cubicBezTo>
                  <a:pt x="1500391" y="89967"/>
                  <a:pt x="1477446" y="122461"/>
                  <a:pt x="1475776" y="164905"/>
                </a:cubicBezTo>
                <a:cubicBezTo>
                  <a:pt x="1476626" y="190151"/>
                  <a:pt x="1485294" y="211635"/>
                  <a:pt x="1501780" y="229358"/>
                </a:cubicBezTo>
                <a:cubicBezTo>
                  <a:pt x="1518266" y="247081"/>
                  <a:pt x="1542456" y="255943"/>
                  <a:pt x="1574350" y="255943"/>
                </a:cubicBezTo>
                <a:cubicBezTo>
                  <a:pt x="1598882" y="255943"/>
                  <a:pt x="1623751" y="250671"/>
                  <a:pt x="1648958" y="240128"/>
                </a:cubicBezTo>
                <a:cubicBezTo>
                  <a:pt x="1674165" y="229586"/>
                  <a:pt x="1700098" y="216694"/>
                  <a:pt x="1726754" y="201452"/>
                </a:cubicBezTo>
                <a:lnTo>
                  <a:pt x="1786482" y="171600"/>
                </a:lnTo>
                <a:cubicBezTo>
                  <a:pt x="1805867" y="161915"/>
                  <a:pt x="1830149" y="153296"/>
                  <a:pt x="1859325" y="145744"/>
                </a:cubicBezTo>
                <a:cubicBezTo>
                  <a:pt x="1888502" y="138192"/>
                  <a:pt x="1919319" y="134415"/>
                  <a:pt x="1951774" y="134415"/>
                </a:cubicBezTo>
                <a:cubicBezTo>
                  <a:pt x="2000837" y="134415"/>
                  <a:pt x="2042698" y="146753"/>
                  <a:pt x="2077355" y="171429"/>
                </a:cubicBezTo>
                <a:cubicBezTo>
                  <a:pt x="2112011" y="196105"/>
                  <a:pt x="2129340" y="234842"/>
                  <a:pt x="2129340" y="287640"/>
                </a:cubicBezTo>
                <a:cubicBezTo>
                  <a:pt x="2129340" y="343033"/>
                  <a:pt x="2107890" y="379641"/>
                  <a:pt x="2064990" y="397463"/>
                </a:cubicBezTo>
                <a:lnTo>
                  <a:pt x="2185083" y="397463"/>
                </a:lnTo>
                <a:lnTo>
                  <a:pt x="2185083" y="475202"/>
                </a:lnTo>
                <a:lnTo>
                  <a:pt x="1941397" y="475202"/>
                </a:lnTo>
                <a:lnTo>
                  <a:pt x="1966871" y="486177"/>
                </a:lnTo>
                <a:cubicBezTo>
                  <a:pt x="2001285" y="503377"/>
                  <a:pt x="2031183" y="525912"/>
                  <a:pt x="2056565" y="553784"/>
                </a:cubicBezTo>
                <a:cubicBezTo>
                  <a:pt x="2081947" y="581655"/>
                  <a:pt x="2102087" y="613720"/>
                  <a:pt x="2116987" y="649978"/>
                </a:cubicBezTo>
                <a:cubicBezTo>
                  <a:pt x="2131887" y="686237"/>
                  <a:pt x="2139337" y="723668"/>
                  <a:pt x="2139337" y="762272"/>
                </a:cubicBezTo>
                <a:cubicBezTo>
                  <a:pt x="2139337" y="812110"/>
                  <a:pt x="2128581" y="858050"/>
                  <a:pt x="2107070" y="900092"/>
                </a:cubicBezTo>
                <a:cubicBezTo>
                  <a:pt x="2085560" y="942134"/>
                  <a:pt x="2057222" y="978256"/>
                  <a:pt x="2022056" y="1008458"/>
                </a:cubicBezTo>
                <a:cubicBezTo>
                  <a:pt x="1986891" y="1038659"/>
                  <a:pt x="1947042" y="1062174"/>
                  <a:pt x="1902510" y="1079001"/>
                </a:cubicBezTo>
                <a:cubicBezTo>
                  <a:pt x="1857978" y="1095829"/>
                  <a:pt x="1812926" y="1104243"/>
                  <a:pt x="1767354" y="1104243"/>
                </a:cubicBezTo>
                <a:cubicBezTo>
                  <a:pt x="1758800" y="1104243"/>
                  <a:pt x="1750842" y="1104034"/>
                  <a:pt x="1743479" y="1103616"/>
                </a:cubicBezTo>
                <a:lnTo>
                  <a:pt x="1737840" y="1103094"/>
                </a:lnTo>
                <a:lnTo>
                  <a:pt x="1769575" y="1118061"/>
                </a:lnTo>
                <a:cubicBezTo>
                  <a:pt x="1796968" y="1130378"/>
                  <a:pt x="1822664" y="1140691"/>
                  <a:pt x="1846665" y="1148998"/>
                </a:cubicBezTo>
                <a:cubicBezTo>
                  <a:pt x="1894665" y="1165613"/>
                  <a:pt x="1948290" y="1173389"/>
                  <a:pt x="2007540" y="1172327"/>
                </a:cubicBezTo>
                <a:cubicBezTo>
                  <a:pt x="2037187" y="1172327"/>
                  <a:pt x="2076239" y="1167553"/>
                  <a:pt x="2124695" y="1158004"/>
                </a:cubicBezTo>
                <a:lnTo>
                  <a:pt x="2137902" y="1232237"/>
                </a:lnTo>
                <a:cubicBezTo>
                  <a:pt x="2090797" y="1244123"/>
                  <a:pt x="2044481" y="1250066"/>
                  <a:pt x="1998955" y="1250066"/>
                </a:cubicBezTo>
                <a:cubicBezTo>
                  <a:pt x="1939903" y="1250066"/>
                  <a:pt x="1881682" y="1241554"/>
                  <a:pt x="1824293" y="1224529"/>
                </a:cubicBezTo>
                <a:cubicBezTo>
                  <a:pt x="1766903" y="1207504"/>
                  <a:pt x="1709236" y="1177633"/>
                  <a:pt x="1651292" y="1134915"/>
                </a:cubicBezTo>
                <a:cubicBezTo>
                  <a:pt x="1628021" y="1121768"/>
                  <a:pt x="1605804" y="1105848"/>
                  <a:pt x="1584642" y="1087153"/>
                </a:cubicBezTo>
                <a:cubicBezTo>
                  <a:pt x="1563481" y="1068458"/>
                  <a:pt x="1546270" y="1052249"/>
                  <a:pt x="1533010" y="1038526"/>
                </a:cubicBezTo>
                <a:cubicBezTo>
                  <a:pt x="1519750" y="1024803"/>
                  <a:pt x="1508846" y="1012864"/>
                  <a:pt x="1500300" y="1002708"/>
                </a:cubicBezTo>
                <a:cubicBezTo>
                  <a:pt x="1491753" y="992552"/>
                  <a:pt x="1486326" y="982981"/>
                  <a:pt x="1484019" y="973994"/>
                </a:cubicBezTo>
                <a:lnTo>
                  <a:pt x="1537757" y="929272"/>
                </a:lnTo>
                <a:cubicBezTo>
                  <a:pt x="1608210" y="994093"/>
                  <a:pt x="1684742" y="1026503"/>
                  <a:pt x="1767354" y="1026503"/>
                </a:cubicBezTo>
                <a:cubicBezTo>
                  <a:pt x="1802528" y="1026503"/>
                  <a:pt x="1837443" y="1020116"/>
                  <a:pt x="1872100" y="1007342"/>
                </a:cubicBezTo>
                <a:cubicBezTo>
                  <a:pt x="1906757" y="994567"/>
                  <a:pt x="1938146" y="976617"/>
                  <a:pt x="1966268" y="953489"/>
                </a:cubicBezTo>
                <a:cubicBezTo>
                  <a:pt x="1994389" y="930362"/>
                  <a:pt x="2017069" y="902468"/>
                  <a:pt x="2034307" y="869807"/>
                </a:cubicBezTo>
                <a:cubicBezTo>
                  <a:pt x="2051544" y="837146"/>
                  <a:pt x="2060163" y="801301"/>
                  <a:pt x="2060163" y="762272"/>
                </a:cubicBezTo>
                <a:cubicBezTo>
                  <a:pt x="2060163" y="734856"/>
                  <a:pt x="2054740" y="707596"/>
                  <a:pt x="2043893" y="680491"/>
                </a:cubicBezTo>
                <a:cubicBezTo>
                  <a:pt x="2033047" y="653386"/>
                  <a:pt x="2018421" y="629060"/>
                  <a:pt x="2000014" y="607511"/>
                </a:cubicBezTo>
                <a:cubicBezTo>
                  <a:pt x="1981608" y="585962"/>
                  <a:pt x="1960233" y="568767"/>
                  <a:pt x="1935892" y="555924"/>
                </a:cubicBezTo>
                <a:cubicBezTo>
                  <a:pt x="1911550" y="543081"/>
                  <a:pt x="1885398" y="536660"/>
                  <a:pt x="1857435" y="536660"/>
                </a:cubicBezTo>
                <a:cubicBezTo>
                  <a:pt x="1837625" y="536660"/>
                  <a:pt x="1817386" y="540482"/>
                  <a:pt x="1796717" y="548125"/>
                </a:cubicBezTo>
                <a:cubicBezTo>
                  <a:pt x="1776049" y="555768"/>
                  <a:pt x="1757385" y="566604"/>
                  <a:pt x="1740724" y="580630"/>
                </a:cubicBezTo>
                <a:cubicBezTo>
                  <a:pt x="1724064" y="594657"/>
                  <a:pt x="1710564" y="610934"/>
                  <a:pt x="1700226" y="629462"/>
                </a:cubicBezTo>
                <a:cubicBezTo>
                  <a:pt x="1689889" y="647990"/>
                  <a:pt x="1684720" y="668434"/>
                  <a:pt x="1684720" y="690795"/>
                </a:cubicBezTo>
                <a:cubicBezTo>
                  <a:pt x="1684720" y="705808"/>
                  <a:pt x="1687570" y="721217"/>
                  <a:pt x="1693270" y="737019"/>
                </a:cubicBezTo>
                <a:cubicBezTo>
                  <a:pt x="1698970" y="752822"/>
                  <a:pt x="1707028" y="767012"/>
                  <a:pt x="1717441" y="779589"/>
                </a:cubicBezTo>
                <a:cubicBezTo>
                  <a:pt x="1727855" y="792166"/>
                  <a:pt x="1739893" y="802390"/>
                  <a:pt x="1753555" y="810261"/>
                </a:cubicBezTo>
                <a:cubicBezTo>
                  <a:pt x="1767218" y="818132"/>
                  <a:pt x="1782778" y="822068"/>
                  <a:pt x="1800235" y="822068"/>
                </a:cubicBezTo>
                <a:cubicBezTo>
                  <a:pt x="1811074" y="822068"/>
                  <a:pt x="1822027" y="820224"/>
                  <a:pt x="1833093" y="816535"/>
                </a:cubicBezTo>
                <a:cubicBezTo>
                  <a:pt x="1844160" y="812846"/>
                  <a:pt x="1854521" y="807221"/>
                  <a:pt x="1864175" y="799662"/>
                </a:cubicBezTo>
                <a:cubicBezTo>
                  <a:pt x="1873830" y="792102"/>
                  <a:pt x="1881743" y="782971"/>
                  <a:pt x="1887914" y="772268"/>
                </a:cubicBezTo>
                <a:cubicBezTo>
                  <a:pt x="1890999" y="766917"/>
                  <a:pt x="1893313" y="761265"/>
                  <a:pt x="1894856" y="755310"/>
                </a:cubicBezTo>
                <a:lnTo>
                  <a:pt x="1895701" y="748454"/>
                </a:lnTo>
                <a:lnTo>
                  <a:pt x="1894530" y="750646"/>
                </a:lnTo>
                <a:cubicBezTo>
                  <a:pt x="1890958" y="755992"/>
                  <a:pt x="1886791" y="761116"/>
                  <a:pt x="1882028" y="766018"/>
                </a:cubicBezTo>
                <a:cubicBezTo>
                  <a:pt x="1862976" y="785624"/>
                  <a:pt x="1840001" y="795426"/>
                  <a:pt x="1813101" y="795426"/>
                </a:cubicBezTo>
                <a:cubicBezTo>
                  <a:pt x="1786064" y="795426"/>
                  <a:pt x="1763058" y="785665"/>
                  <a:pt x="1744083" y="766143"/>
                </a:cubicBezTo>
                <a:cubicBezTo>
                  <a:pt x="1725107" y="746621"/>
                  <a:pt x="1715619" y="723410"/>
                  <a:pt x="1715619" y="696510"/>
                </a:cubicBezTo>
                <a:cubicBezTo>
                  <a:pt x="1715619" y="670218"/>
                  <a:pt x="1724493" y="648199"/>
                  <a:pt x="1742238" y="630453"/>
                </a:cubicBezTo>
                <a:lnTo>
                  <a:pt x="1757563" y="616836"/>
                </a:lnTo>
                <a:cubicBezTo>
                  <a:pt x="1781715" y="599257"/>
                  <a:pt x="1808334" y="590467"/>
                  <a:pt x="1837420" y="590467"/>
                </a:cubicBezTo>
                <a:cubicBezTo>
                  <a:pt x="1856912" y="590467"/>
                  <a:pt x="1875242" y="594760"/>
                  <a:pt x="1892411" y="603344"/>
                </a:cubicBezTo>
                <a:cubicBezTo>
                  <a:pt x="1909580" y="611929"/>
                  <a:pt x="1924245" y="623098"/>
                  <a:pt x="1936404" y="636851"/>
                </a:cubicBezTo>
                <a:cubicBezTo>
                  <a:pt x="1948564" y="650605"/>
                  <a:pt x="1958025" y="666062"/>
                  <a:pt x="1964788" y="683224"/>
                </a:cubicBezTo>
                <a:cubicBezTo>
                  <a:pt x="1971551" y="700385"/>
                  <a:pt x="1974932" y="718158"/>
                  <a:pt x="1974932" y="736541"/>
                </a:cubicBezTo>
                <a:cubicBezTo>
                  <a:pt x="1974932" y="761862"/>
                  <a:pt x="1969425" y="784751"/>
                  <a:pt x="1958412" y="805206"/>
                </a:cubicBezTo>
                <a:cubicBezTo>
                  <a:pt x="1947399" y="825662"/>
                  <a:pt x="1933516" y="842960"/>
                  <a:pt x="1916764" y="857101"/>
                </a:cubicBezTo>
                <a:cubicBezTo>
                  <a:pt x="1900013" y="871241"/>
                  <a:pt x="1881398" y="881894"/>
                  <a:pt x="1860919" y="889059"/>
                </a:cubicBezTo>
                <a:cubicBezTo>
                  <a:pt x="1840441" y="896225"/>
                  <a:pt x="1820213" y="899807"/>
                  <a:pt x="1800235" y="899807"/>
                </a:cubicBezTo>
                <a:cubicBezTo>
                  <a:pt x="1770800" y="899807"/>
                  <a:pt x="1744258" y="893378"/>
                  <a:pt x="1720606" y="880520"/>
                </a:cubicBezTo>
                <a:cubicBezTo>
                  <a:pt x="1696955" y="867663"/>
                  <a:pt x="1676682" y="851245"/>
                  <a:pt x="1659786" y="831267"/>
                </a:cubicBezTo>
                <a:cubicBezTo>
                  <a:pt x="1642890" y="811290"/>
                  <a:pt x="1629622" y="789130"/>
                  <a:pt x="1619983" y="764788"/>
                </a:cubicBezTo>
                <a:cubicBezTo>
                  <a:pt x="1610343" y="740446"/>
                  <a:pt x="1605523" y="715782"/>
                  <a:pt x="1605523" y="690795"/>
                </a:cubicBezTo>
                <a:cubicBezTo>
                  <a:pt x="1605523" y="657231"/>
                  <a:pt x="1613068" y="626369"/>
                  <a:pt x="1628157" y="598209"/>
                </a:cubicBezTo>
                <a:cubicBezTo>
                  <a:pt x="1643247" y="570049"/>
                  <a:pt x="1662894" y="545635"/>
                  <a:pt x="1687099" y="524967"/>
                </a:cubicBezTo>
                <a:cubicBezTo>
                  <a:pt x="1711304" y="504299"/>
                  <a:pt x="1738417" y="488367"/>
                  <a:pt x="1768436" y="477172"/>
                </a:cubicBezTo>
                <a:lnTo>
                  <a:pt x="1774454" y="475202"/>
                </a:lnTo>
                <a:lnTo>
                  <a:pt x="1489939" y="475202"/>
                </a:lnTo>
                <a:lnTo>
                  <a:pt x="1444170" y="475202"/>
                </a:lnTo>
                <a:lnTo>
                  <a:pt x="1444170" y="1188585"/>
                </a:lnTo>
                <a:lnTo>
                  <a:pt x="1364996" y="1188585"/>
                </a:lnTo>
                <a:lnTo>
                  <a:pt x="1364996" y="609982"/>
                </a:lnTo>
                <a:cubicBezTo>
                  <a:pt x="1364100" y="583264"/>
                  <a:pt x="1359956" y="561199"/>
                  <a:pt x="1352563" y="543787"/>
                </a:cubicBezTo>
                <a:cubicBezTo>
                  <a:pt x="1345170" y="526375"/>
                  <a:pt x="1336802" y="512572"/>
                  <a:pt x="1327459" y="502379"/>
                </a:cubicBezTo>
                <a:cubicBezTo>
                  <a:pt x="1318115" y="492185"/>
                  <a:pt x="1309079" y="485107"/>
                  <a:pt x="1300350" y="481145"/>
                </a:cubicBezTo>
                <a:cubicBezTo>
                  <a:pt x="1291621" y="477183"/>
                  <a:pt x="1285625" y="475202"/>
                  <a:pt x="1282361" y="475202"/>
                </a:cubicBezTo>
                <a:lnTo>
                  <a:pt x="1260582" y="475202"/>
                </a:lnTo>
                <a:lnTo>
                  <a:pt x="1260582" y="1187151"/>
                </a:lnTo>
                <a:lnTo>
                  <a:pt x="769669" y="792944"/>
                </a:lnTo>
                <a:lnTo>
                  <a:pt x="1174236" y="475202"/>
                </a:lnTo>
                <a:lnTo>
                  <a:pt x="748268" y="475202"/>
                </a:lnTo>
                <a:lnTo>
                  <a:pt x="722488" y="475202"/>
                </a:lnTo>
                <a:lnTo>
                  <a:pt x="703933" y="475202"/>
                </a:lnTo>
                <a:lnTo>
                  <a:pt x="703933" y="1187151"/>
                </a:lnTo>
                <a:lnTo>
                  <a:pt x="624759" y="1187151"/>
                </a:lnTo>
                <a:lnTo>
                  <a:pt x="624759" y="990480"/>
                </a:lnTo>
                <a:lnTo>
                  <a:pt x="507399" y="868338"/>
                </a:lnTo>
                <a:cubicBezTo>
                  <a:pt x="491824" y="913394"/>
                  <a:pt x="462571" y="951584"/>
                  <a:pt x="419641" y="982909"/>
                </a:cubicBezTo>
                <a:cubicBezTo>
                  <a:pt x="376710" y="1014234"/>
                  <a:pt x="326516" y="1029896"/>
                  <a:pt x="269058" y="1029896"/>
                </a:cubicBezTo>
                <a:cubicBezTo>
                  <a:pt x="237286" y="1029896"/>
                  <a:pt x="207676" y="1023797"/>
                  <a:pt x="180230" y="1011600"/>
                </a:cubicBezTo>
                <a:cubicBezTo>
                  <a:pt x="152784" y="999402"/>
                  <a:pt x="129110" y="983099"/>
                  <a:pt x="109208" y="962688"/>
                </a:cubicBezTo>
                <a:cubicBezTo>
                  <a:pt x="89306" y="942278"/>
                  <a:pt x="73519" y="918620"/>
                  <a:pt x="61845" y="891712"/>
                </a:cubicBezTo>
                <a:cubicBezTo>
                  <a:pt x="50171" y="864805"/>
                  <a:pt x="44334" y="835958"/>
                  <a:pt x="44334" y="805172"/>
                </a:cubicBezTo>
                <a:cubicBezTo>
                  <a:pt x="44334" y="780732"/>
                  <a:pt x="48645" y="757350"/>
                  <a:pt x="57268" y="735027"/>
                </a:cubicBezTo>
                <a:cubicBezTo>
                  <a:pt x="65890" y="712704"/>
                  <a:pt x="78251" y="693231"/>
                  <a:pt x="94350" y="676609"/>
                </a:cubicBezTo>
                <a:cubicBezTo>
                  <a:pt x="110449" y="659986"/>
                  <a:pt x="129724" y="646715"/>
                  <a:pt x="152176" y="636794"/>
                </a:cubicBezTo>
                <a:cubicBezTo>
                  <a:pt x="174628" y="626874"/>
                  <a:pt x="198818" y="621914"/>
                  <a:pt x="224747" y="621914"/>
                </a:cubicBezTo>
                <a:cubicBezTo>
                  <a:pt x="248777" y="621914"/>
                  <a:pt x="270808" y="626396"/>
                  <a:pt x="290838" y="635360"/>
                </a:cubicBezTo>
                <a:cubicBezTo>
                  <a:pt x="310869" y="644324"/>
                  <a:pt x="328122" y="656047"/>
                  <a:pt x="342596" y="670529"/>
                </a:cubicBezTo>
                <a:cubicBezTo>
                  <a:pt x="357071" y="685011"/>
                  <a:pt x="368255" y="701459"/>
                  <a:pt x="376149" y="719873"/>
                </a:cubicBezTo>
                <a:cubicBezTo>
                  <a:pt x="384043" y="738287"/>
                  <a:pt x="387990" y="757187"/>
                  <a:pt x="387990" y="776572"/>
                </a:cubicBezTo>
                <a:cubicBezTo>
                  <a:pt x="387990" y="791343"/>
                  <a:pt x="385306" y="806504"/>
                  <a:pt x="379940" y="822057"/>
                </a:cubicBezTo>
                <a:cubicBezTo>
                  <a:pt x="374574" y="837609"/>
                  <a:pt x="367101" y="851511"/>
                  <a:pt x="357522" y="863761"/>
                </a:cubicBezTo>
                <a:cubicBezTo>
                  <a:pt x="347944" y="876012"/>
                  <a:pt x="335985" y="886274"/>
                  <a:pt x="321647" y="894547"/>
                </a:cubicBezTo>
                <a:cubicBezTo>
                  <a:pt x="307309" y="902820"/>
                  <a:pt x="291207" y="906957"/>
                  <a:pt x="273339" y="906957"/>
                </a:cubicBezTo>
                <a:cubicBezTo>
                  <a:pt x="247411" y="906957"/>
                  <a:pt x="225156" y="897948"/>
                  <a:pt x="206575" y="879928"/>
                </a:cubicBezTo>
                <a:cubicBezTo>
                  <a:pt x="187995" y="861909"/>
                  <a:pt x="178704" y="839844"/>
                  <a:pt x="178704" y="813734"/>
                </a:cubicBezTo>
                <a:cubicBezTo>
                  <a:pt x="178704" y="788398"/>
                  <a:pt x="187900" y="766538"/>
                  <a:pt x="206291" y="748154"/>
                </a:cubicBezTo>
                <a:cubicBezTo>
                  <a:pt x="224682" y="729771"/>
                  <a:pt x="247031" y="720579"/>
                  <a:pt x="273339" y="720579"/>
                </a:cubicBezTo>
                <a:lnTo>
                  <a:pt x="284963" y="721343"/>
                </a:lnTo>
                <a:lnTo>
                  <a:pt x="274250" y="714260"/>
                </a:lnTo>
                <a:cubicBezTo>
                  <a:pt x="259237" y="704522"/>
                  <a:pt x="242735" y="699653"/>
                  <a:pt x="224747" y="699653"/>
                </a:cubicBezTo>
                <a:cubicBezTo>
                  <a:pt x="205589" y="699653"/>
                  <a:pt x="189570" y="703391"/>
                  <a:pt x="176689" y="710867"/>
                </a:cubicBezTo>
                <a:cubicBezTo>
                  <a:pt x="163808" y="718344"/>
                  <a:pt x="153155" y="727771"/>
                  <a:pt x="144730" y="739149"/>
                </a:cubicBezTo>
                <a:cubicBezTo>
                  <a:pt x="136305" y="750526"/>
                  <a:pt x="130423" y="762268"/>
                  <a:pt x="127083" y="774375"/>
                </a:cubicBezTo>
                <a:cubicBezTo>
                  <a:pt x="123743" y="786481"/>
                  <a:pt x="122073" y="796747"/>
                  <a:pt x="122073" y="805172"/>
                </a:cubicBezTo>
                <a:cubicBezTo>
                  <a:pt x="122073" y="825651"/>
                  <a:pt x="125838" y="844964"/>
                  <a:pt x="133368" y="863112"/>
                </a:cubicBezTo>
                <a:cubicBezTo>
                  <a:pt x="140897" y="881260"/>
                  <a:pt x="151121" y="897010"/>
                  <a:pt x="164040" y="910361"/>
                </a:cubicBezTo>
                <a:cubicBezTo>
                  <a:pt x="176958" y="923713"/>
                  <a:pt x="192442" y="934255"/>
                  <a:pt x="210492" y="941990"/>
                </a:cubicBezTo>
                <a:cubicBezTo>
                  <a:pt x="228542" y="949724"/>
                  <a:pt x="248542" y="953592"/>
                  <a:pt x="270493" y="953592"/>
                </a:cubicBezTo>
                <a:cubicBezTo>
                  <a:pt x="297590" y="953592"/>
                  <a:pt x="322258" y="948142"/>
                  <a:pt x="344498" y="937242"/>
                </a:cubicBezTo>
                <a:cubicBezTo>
                  <a:pt x="366737" y="926343"/>
                  <a:pt x="386160" y="911466"/>
                  <a:pt x="402768" y="892612"/>
                </a:cubicBezTo>
                <a:cubicBezTo>
                  <a:pt x="419375" y="873757"/>
                  <a:pt x="432412" y="852163"/>
                  <a:pt x="441876" y="827829"/>
                </a:cubicBezTo>
                <a:cubicBezTo>
                  <a:pt x="451342" y="803495"/>
                  <a:pt x="456074" y="778310"/>
                  <a:pt x="456074" y="752276"/>
                </a:cubicBezTo>
                <a:cubicBezTo>
                  <a:pt x="456074" y="716754"/>
                  <a:pt x="448442" y="683952"/>
                  <a:pt x="433178" y="653872"/>
                </a:cubicBezTo>
                <a:cubicBezTo>
                  <a:pt x="417914" y="623792"/>
                  <a:pt x="398009" y="598069"/>
                  <a:pt x="373462" y="576702"/>
                </a:cubicBezTo>
                <a:cubicBezTo>
                  <a:pt x="348915" y="555336"/>
                  <a:pt x="321089" y="538797"/>
                  <a:pt x="289985" y="527085"/>
                </a:cubicBezTo>
                <a:cubicBezTo>
                  <a:pt x="258880" y="515373"/>
                  <a:pt x="227122" y="509517"/>
                  <a:pt x="194712" y="509517"/>
                </a:cubicBezTo>
                <a:cubicBezTo>
                  <a:pt x="184996" y="509517"/>
                  <a:pt x="175330" y="509950"/>
                  <a:pt x="165713" y="510815"/>
                </a:cubicBezTo>
                <a:cubicBezTo>
                  <a:pt x="156097" y="511681"/>
                  <a:pt x="140518" y="513153"/>
                  <a:pt x="118977" y="515233"/>
                </a:cubicBezTo>
                <a:lnTo>
                  <a:pt x="109891" y="475202"/>
                </a:lnTo>
                <a:lnTo>
                  <a:pt x="0" y="475202"/>
                </a:lnTo>
                <a:lnTo>
                  <a:pt x="0" y="397463"/>
                </a:lnTo>
                <a:lnTo>
                  <a:pt x="722488" y="397463"/>
                </a:lnTo>
                <a:lnTo>
                  <a:pt x="748268" y="397463"/>
                </a:lnTo>
                <a:lnTo>
                  <a:pt x="1244903" y="397463"/>
                </a:lnTo>
                <a:lnTo>
                  <a:pt x="1296274" y="397463"/>
                </a:lnTo>
                <a:lnTo>
                  <a:pt x="1306329" y="397463"/>
                </a:lnTo>
                <a:lnTo>
                  <a:pt x="1306329" y="399864"/>
                </a:lnTo>
                <a:lnTo>
                  <a:pt x="1322318" y="403682"/>
                </a:lnTo>
                <a:cubicBezTo>
                  <a:pt x="1345408" y="411282"/>
                  <a:pt x="1359634" y="423023"/>
                  <a:pt x="1364996" y="438905"/>
                </a:cubicBezTo>
                <a:lnTo>
                  <a:pt x="1364996" y="358866"/>
                </a:lnTo>
                <a:lnTo>
                  <a:pt x="1444170" y="358866"/>
                </a:lnTo>
                <a:lnTo>
                  <a:pt x="1444170" y="397463"/>
                </a:lnTo>
                <a:lnTo>
                  <a:pt x="1489939" y="397463"/>
                </a:lnTo>
                <a:lnTo>
                  <a:pt x="1904753" y="397463"/>
                </a:lnTo>
                <a:cubicBezTo>
                  <a:pt x="1947638" y="390313"/>
                  <a:pt x="1982591" y="378373"/>
                  <a:pt x="2009612" y="361644"/>
                </a:cubicBezTo>
                <a:cubicBezTo>
                  <a:pt x="2036633" y="344915"/>
                  <a:pt x="2055001" y="320725"/>
                  <a:pt x="2064717" y="289074"/>
                </a:cubicBezTo>
                <a:cubicBezTo>
                  <a:pt x="2064717" y="290972"/>
                  <a:pt x="2062288" y="287507"/>
                  <a:pt x="2057430" y="278679"/>
                </a:cubicBezTo>
                <a:cubicBezTo>
                  <a:pt x="2052573" y="269852"/>
                  <a:pt x="2047817" y="260588"/>
                  <a:pt x="2043165" y="250888"/>
                </a:cubicBezTo>
                <a:cubicBezTo>
                  <a:pt x="2038512" y="241187"/>
                  <a:pt x="2029422" y="231828"/>
                  <a:pt x="2015897" y="222811"/>
                </a:cubicBezTo>
                <a:cubicBezTo>
                  <a:pt x="2002371" y="213794"/>
                  <a:pt x="1981475" y="209286"/>
                  <a:pt x="1953209" y="209286"/>
                </a:cubicBezTo>
                <a:cubicBezTo>
                  <a:pt x="1913360" y="209286"/>
                  <a:pt x="1869193" y="220064"/>
                  <a:pt x="1820706" y="241620"/>
                </a:cubicBezTo>
                <a:lnTo>
                  <a:pt x="1763210" y="270357"/>
                </a:lnTo>
                <a:cubicBezTo>
                  <a:pt x="1734959" y="286918"/>
                  <a:pt x="1705304" y="301609"/>
                  <a:pt x="1674245" y="314429"/>
                </a:cubicBezTo>
                <a:cubicBezTo>
                  <a:pt x="1643186" y="327249"/>
                  <a:pt x="1610844" y="333659"/>
                  <a:pt x="1577219" y="333659"/>
                </a:cubicBezTo>
                <a:cubicBezTo>
                  <a:pt x="1521568" y="333659"/>
                  <a:pt x="1477848" y="317241"/>
                  <a:pt x="1446060" y="284406"/>
                </a:cubicBezTo>
                <a:cubicBezTo>
                  <a:pt x="1414272" y="251571"/>
                  <a:pt x="1397854" y="211472"/>
                  <a:pt x="1396807" y="164108"/>
                </a:cubicBezTo>
                <a:cubicBezTo>
                  <a:pt x="1401908" y="89663"/>
                  <a:pt x="1441460" y="34961"/>
                  <a:pt x="1515465" y="0"/>
                </a:cubicBezTo>
                <a:close/>
              </a:path>
            </a:pathLst>
          </a:custGeom>
          <a:solidFill>
            <a:srgbClr val="F331C9"/>
          </a:solidFill>
          <a:ln w="12700">
            <a:solidFill>
              <a:srgbClr val="C00000"/>
            </a:solidFill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M" sz="115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331C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zad Pori Unicode" panose="02000506000000020003" pitchFamily="2" charset="0"/>
              <a:cs typeface="Azad Pori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0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FD4FE-2F52-43FB-846B-41574FA4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0876"/>
            <a:ext cx="12192000" cy="6979752"/>
          </a:xfrm>
          <a:prstGeom prst="rect">
            <a:avLst/>
          </a:prstGeom>
        </p:spPr>
      </p:pic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757E94CB-7F3C-4376-BD44-DDEB2E6C9A2D}"/>
              </a:ext>
            </a:extLst>
          </p:cNvPr>
          <p:cNvSpPr/>
          <p:nvPr/>
        </p:nvSpPr>
        <p:spPr>
          <a:xfrm>
            <a:off x="3569736" y="635730"/>
            <a:ext cx="6065520" cy="1662238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E32B08-6DA0-4A8E-A369-FD5CF332C9BE}"/>
              </a:ext>
            </a:extLst>
          </p:cNvPr>
          <p:cNvSpPr/>
          <p:nvPr/>
        </p:nvSpPr>
        <p:spPr>
          <a:xfrm>
            <a:off x="1564339" y="2449323"/>
            <a:ext cx="9544215" cy="3426203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দিয়াছ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FD4FE-2F52-43FB-846B-41574FA4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0876"/>
            <a:ext cx="12192000" cy="6979752"/>
          </a:xfrm>
          <a:prstGeom prst="rect">
            <a:avLst/>
          </a:prstGeom>
        </p:spPr>
      </p:pic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E73D96E9-0CBF-427A-A14B-8BF797CB866B}"/>
              </a:ext>
            </a:extLst>
          </p:cNvPr>
          <p:cNvSpPr/>
          <p:nvPr/>
        </p:nvSpPr>
        <p:spPr>
          <a:xfrm>
            <a:off x="1036497" y="1129748"/>
            <a:ext cx="2655839" cy="4598504"/>
          </a:xfrm>
          <a:prstGeom prst="verticalScroll">
            <a:avLst>
              <a:gd name="adj" fmla="val 17887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গজল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BM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F808B0-387A-4588-83EF-9CF3F1BAB8C8}"/>
              </a:ext>
            </a:extLst>
          </p:cNvPr>
          <p:cNvSpPr/>
          <p:nvPr/>
        </p:nvSpPr>
        <p:spPr>
          <a:xfrm rot="5400000">
            <a:off x="6184838" y="-494741"/>
            <a:ext cx="2093845" cy="7847482"/>
          </a:xfrm>
          <a:custGeom>
            <a:avLst/>
            <a:gdLst>
              <a:gd name="connsiteX0" fmla="*/ 210938 w 901148"/>
              <a:gd name="connsiteY0" fmla="*/ 2855041 h 2855041"/>
              <a:gd name="connsiteX1" fmla="*/ 450574 w 901148"/>
              <a:gd name="connsiteY1" fmla="*/ 2437598 h 2855041"/>
              <a:gd name="connsiteX2" fmla="*/ 690209 w 901148"/>
              <a:gd name="connsiteY2" fmla="*/ 2855041 h 2855041"/>
              <a:gd name="connsiteX3" fmla="*/ 0 w 901148"/>
              <a:gd name="connsiteY3" fmla="*/ 2287403 h 2855041"/>
              <a:gd name="connsiteX4" fmla="*/ 0 w 901148"/>
              <a:gd name="connsiteY4" fmla="*/ 150194 h 2855041"/>
              <a:gd name="connsiteX5" fmla="*/ 150194 w 901148"/>
              <a:gd name="connsiteY5" fmla="*/ 0 h 2855041"/>
              <a:gd name="connsiteX6" fmla="*/ 750954 w 901148"/>
              <a:gd name="connsiteY6" fmla="*/ 0 h 2855041"/>
              <a:gd name="connsiteX7" fmla="*/ 901148 w 901148"/>
              <a:gd name="connsiteY7" fmla="*/ 150194 h 2855041"/>
              <a:gd name="connsiteX8" fmla="*/ 901148 w 901148"/>
              <a:gd name="connsiteY8" fmla="*/ 2287403 h 2855041"/>
              <a:gd name="connsiteX9" fmla="*/ 750954 w 901148"/>
              <a:gd name="connsiteY9" fmla="*/ 2437597 h 2855041"/>
              <a:gd name="connsiteX10" fmla="*/ 450574 w 901148"/>
              <a:gd name="connsiteY10" fmla="*/ 2437597 h 2855041"/>
              <a:gd name="connsiteX11" fmla="*/ 450574 w 901148"/>
              <a:gd name="connsiteY11" fmla="*/ 2437598 h 2855041"/>
              <a:gd name="connsiteX12" fmla="*/ 450573 w 901148"/>
              <a:gd name="connsiteY12" fmla="*/ 2437597 h 2855041"/>
              <a:gd name="connsiteX13" fmla="*/ 150194 w 901148"/>
              <a:gd name="connsiteY13" fmla="*/ 2437597 h 2855041"/>
              <a:gd name="connsiteX14" fmla="*/ 0 w 901148"/>
              <a:gd name="connsiteY14" fmla="*/ 2287403 h 28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1148" h="2855041">
                <a:moveTo>
                  <a:pt x="210938" y="2855041"/>
                </a:moveTo>
                <a:lnTo>
                  <a:pt x="450574" y="2437598"/>
                </a:lnTo>
                <a:lnTo>
                  <a:pt x="690209" y="2855041"/>
                </a:lnTo>
                <a:close/>
                <a:moveTo>
                  <a:pt x="0" y="2287403"/>
                </a:moveTo>
                <a:lnTo>
                  <a:pt x="0" y="150194"/>
                </a:lnTo>
                <a:cubicBezTo>
                  <a:pt x="0" y="67244"/>
                  <a:pt x="67244" y="0"/>
                  <a:pt x="150194" y="0"/>
                </a:cubicBezTo>
                <a:lnTo>
                  <a:pt x="750954" y="0"/>
                </a:lnTo>
                <a:cubicBezTo>
                  <a:pt x="833904" y="0"/>
                  <a:pt x="901148" y="67244"/>
                  <a:pt x="901148" y="150194"/>
                </a:cubicBezTo>
                <a:lnTo>
                  <a:pt x="901148" y="2287403"/>
                </a:lnTo>
                <a:cubicBezTo>
                  <a:pt x="901148" y="2370353"/>
                  <a:pt x="833904" y="2437597"/>
                  <a:pt x="750954" y="2437597"/>
                </a:cubicBezTo>
                <a:lnTo>
                  <a:pt x="450574" y="2437597"/>
                </a:lnTo>
                <a:lnTo>
                  <a:pt x="450574" y="2437598"/>
                </a:lnTo>
                <a:lnTo>
                  <a:pt x="450573" y="2437597"/>
                </a:lnTo>
                <a:lnTo>
                  <a:pt x="150194" y="2437597"/>
                </a:lnTo>
                <a:cubicBezTo>
                  <a:pt x="67244" y="2437597"/>
                  <a:pt x="0" y="2370353"/>
                  <a:pt x="0" y="2287403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ED4C0-10CD-422B-8F01-2AE6AF0BA3C5}"/>
              </a:ext>
            </a:extLst>
          </p:cNvPr>
          <p:cNvSpPr txBox="1"/>
          <p:nvPr/>
        </p:nvSpPr>
        <p:spPr>
          <a:xfrm>
            <a:off x="4505738" y="3198167"/>
            <a:ext cx="664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https://www.youtube.com/watch?v=eh7R0gQ_6KU</a:t>
            </a:r>
            <a:endParaRPr lang="en-BM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FD4FE-2F52-43FB-846B-41574FA4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0876"/>
            <a:ext cx="12192000" cy="6979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0BABA-F570-4B68-9C08-0F0ED40959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9" y="1283807"/>
            <a:ext cx="5446641" cy="3631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257769-596E-4C99-8D66-5524D4703E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3807"/>
            <a:ext cx="5446640" cy="3631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49A26-76A5-494A-A2DA-308844981655}"/>
              </a:ext>
            </a:extLst>
          </p:cNvPr>
          <p:cNvSpPr txBox="1"/>
          <p:nvPr/>
        </p:nvSpPr>
        <p:spPr>
          <a:xfrm>
            <a:off x="4235434" y="463008"/>
            <a:ext cx="4047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8913B-430E-4744-9FB2-89EFB1507030}"/>
              </a:ext>
            </a:extLst>
          </p:cNvPr>
          <p:cNvSpPr txBox="1"/>
          <p:nvPr/>
        </p:nvSpPr>
        <p:spPr>
          <a:xfrm>
            <a:off x="1855304" y="5209002"/>
            <a:ext cx="997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09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D1251F-115F-4C1B-856F-63B5EC19B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2107096" y="1734957"/>
            <a:ext cx="7739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GB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2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FD4FE-2F52-43FB-846B-41574FA4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0876"/>
            <a:ext cx="12192000" cy="6979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8A717-7862-404F-A179-D80E80EEFD20}"/>
              </a:ext>
            </a:extLst>
          </p:cNvPr>
          <p:cNvSpPr txBox="1"/>
          <p:nvPr/>
        </p:nvSpPr>
        <p:spPr>
          <a:xfrm>
            <a:off x="3808615" y="1413063"/>
            <a:ext cx="6624561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AED791AB-7A14-43F1-954C-901D131D73D6}"/>
              </a:ext>
            </a:extLst>
          </p:cNvPr>
          <p:cNvSpPr/>
          <p:nvPr/>
        </p:nvSpPr>
        <p:spPr>
          <a:xfrm>
            <a:off x="1606341" y="993773"/>
            <a:ext cx="2655839" cy="4598504"/>
          </a:xfrm>
          <a:prstGeom prst="verticalScroll">
            <a:avLst>
              <a:gd name="adj" fmla="val 17887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BM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0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2B7A32-2A0F-4506-BEDD-56020909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5774441" y="2424329"/>
            <a:ext cx="5715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A6835-C953-49BA-81C9-4AC9B78414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35" y="584258"/>
            <a:ext cx="4120195" cy="2793565"/>
          </a:xfrm>
          <a:prstGeom prst="snip2DiagRect">
            <a:avLst>
              <a:gd name="adj1" fmla="val 1528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CB1B03-F4AE-4E4C-AFD4-A93E353C6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92" y="3499628"/>
            <a:ext cx="4315083" cy="2958493"/>
          </a:xfrm>
          <a:prstGeom prst="snip2DiagRect">
            <a:avLst>
              <a:gd name="adj1" fmla="val 1983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011854BF-1108-4EA8-B5AD-D5AFE627DEF0}"/>
              </a:ext>
            </a:extLst>
          </p:cNvPr>
          <p:cNvSpPr/>
          <p:nvPr/>
        </p:nvSpPr>
        <p:spPr>
          <a:xfrm>
            <a:off x="6713065" y="671674"/>
            <a:ext cx="3497113" cy="1080982"/>
          </a:xfrm>
          <a:prstGeom prst="verticalScroll">
            <a:avLst>
              <a:gd name="adj" fmla="val 11033"/>
            </a:avLst>
          </a:prstGeom>
          <a:blipFill>
            <a:blip r:embed="rId6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BM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D487A4-8732-4503-BB22-D3016CF9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9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7713244" y="2428047"/>
            <a:ext cx="3842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GB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0A570-F57A-4BD1-8011-7390809E93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3"/>
          <a:stretch/>
        </p:blipFill>
        <p:spPr>
          <a:xfrm>
            <a:off x="874643" y="1338470"/>
            <a:ext cx="6838601" cy="439972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415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Azad Pori Unicode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133</cp:revision>
  <dcterms:created xsi:type="dcterms:W3CDTF">2020-06-06T20:21:37Z</dcterms:created>
  <dcterms:modified xsi:type="dcterms:W3CDTF">2021-01-02T17:44:45Z</dcterms:modified>
</cp:coreProperties>
</file>