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4" r:id="rId4"/>
    <p:sldId id="295" r:id="rId5"/>
    <p:sldId id="296" r:id="rId6"/>
    <p:sldId id="298" r:id="rId7"/>
    <p:sldId id="299" r:id="rId8"/>
    <p:sldId id="300" r:id="rId9"/>
    <p:sldId id="321" r:id="rId10"/>
    <p:sldId id="301" r:id="rId11"/>
    <p:sldId id="302" r:id="rId12"/>
    <p:sldId id="304" r:id="rId13"/>
    <p:sldId id="320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A16404-78FD-4A45-A964-990CAAA8D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2" y="832345"/>
            <a:ext cx="6971383" cy="4841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28D44A-65EE-45FA-84E2-EE0BEEB6A1FB}"/>
              </a:ext>
            </a:extLst>
          </p:cNvPr>
          <p:cNvSpPr txBox="1"/>
          <p:nvPr/>
        </p:nvSpPr>
        <p:spPr>
          <a:xfrm>
            <a:off x="2770165" y="5369004"/>
            <a:ext cx="49260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4038600" y="2438400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১৯২০ সালের ১৭ই মার্চ। দিনটি  ছিল বুধবার। গোপালগঞ্জ জেলার টুঙ্গিপাড়া। সে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গ্রামের শেখ পরিবারে জন্ম হলো একটি শি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14575"/>
            <a:ext cx="3443468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4038600" y="1905000"/>
            <a:ext cx="464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বাবা শেখ লুৎফর রহমান আদর করে শি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 নাম রাখলেন  খোকা। খোকা খুব আদরের নাম। বাংলার প্রায় সব ঘরেই প্রথম পুত্রসন্তানের নাম রাখা হয় খোকা।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986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85975"/>
            <a:ext cx="3443468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 descr="Screen_Capture_Img_5504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09600"/>
            <a:ext cx="50292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105400"/>
            <a:ext cx="7880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দিনে দিনে বড় হয় খোকা। পায়ে হেঁটে স্কু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 descr="Screen_Capture_Img_8555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38200"/>
            <a:ext cx="5334000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5439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দুচোখ  মেলে দেখে  বাংলার  মাঠ-ঘাট, পথ-প্রান্তর,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সোনালি ধানের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খেত। চোখ জুড়িয়ে যায় তার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5405230" y="1219200"/>
            <a:ext cx="2608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FB7A20-21C6-42D7-87B1-0729742062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30" y="2438399"/>
            <a:ext cx="3586370" cy="327660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228600" y="228600"/>
            <a:ext cx="4191000" cy="6400800"/>
            <a:chOff x="1143000" y="1447800"/>
            <a:chExt cx="3124200" cy="4038600"/>
          </a:xfrm>
        </p:grpSpPr>
        <p:pic>
          <p:nvPicPr>
            <p:cNvPr id="10" name="Picture 2" descr="C:\Users\Admin\Desktop\yasin\Picture\Capture7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9200" y="1462088"/>
              <a:ext cx="2990850" cy="393382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Frame 10"/>
            <p:cNvSpPr/>
            <p:nvPr/>
          </p:nvSpPr>
          <p:spPr>
            <a:xfrm>
              <a:off x="1143000" y="1447800"/>
              <a:ext cx="3124200" cy="4038600"/>
            </a:xfrm>
            <a:prstGeom prst="frame">
              <a:avLst>
                <a:gd name="adj1" fmla="val 185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2CC8EB3A-B8F7-45C9-B921-D1959420EA66}"/>
              </a:ext>
            </a:extLst>
          </p:cNvPr>
          <p:cNvSpPr/>
          <p:nvPr/>
        </p:nvSpPr>
        <p:spPr>
          <a:xfrm>
            <a:off x="4578956" y="3352800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F4EBCD54-657A-4FCF-9F71-24EA39DE7D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431" y="990600"/>
            <a:ext cx="2172169" cy="21721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228600"/>
            <a:ext cx="4191000" cy="6400800"/>
            <a:chOff x="1143000" y="1447800"/>
            <a:chExt cx="3124200" cy="4038600"/>
          </a:xfrm>
        </p:grpSpPr>
        <p:pic>
          <p:nvPicPr>
            <p:cNvPr id="2050" name="Picture 2" descr="C:\Users\Admin\Desktop\yasin\Picture\Capture77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1462088"/>
              <a:ext cx="2990850" cy="393382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9" name="Frame 8"/>
            <p:cNvSpPr/>
            <p:nvPr/>
          </p:nvSpPr>
          <p:spPr>
            <a:xfrm>
              <a:off x="1143000" y="1447800"/>
              <a:ext cx="3124200" cy="4038600"/>
            </a:xfrm>
            <a:prstGeom prst="frame">
              <a:avLst>
                <a:gd name="adj1" fmla="val 185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4471986" y="2895600"/>
            <a:ext cx="4672014" cy="19697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100" dirty="0" smtClean="0">
                <a:latin typeface="NikoshBAN" pitchFamily="2" charset="0"/>
                <a:cs typeface="NikoshBAN" pitchFamily="2" charset="0"/>
              </a:rPr>
              <a:t>শিক্ষার্থীরা নিরবে কয়েক বার পরবে।    </a:t>
            </a:r>
            <a:endParaRPr lang="en-GB" sz="6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685800"/>
            <a:ext cx="246894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pic>
        <p:nvPicPr>
          <p:cNvPr id="7" name="Picture 6" descr="20180729_095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149" y="2209800"/>
            <a:ext cx="4010307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ight Arrow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FF4A15-11C7-471C-96B4-41D5C0F51EE5}"/>
              </a:ext>
            </a:extLst>
          </p:cNvPr>
          <p:cNvSpPr/>
          <p:nvPr/>
        </p:nvSpPr>
        <p:spPr>
          <a:xfrm>
            <a:off x="3421272" y="2297174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333E66-E7A1-440D-B3AA-41253E197085}"/>
              </a:ext>
            </a:extLst>
          </p:cNvPr>
          <p:cNvSpPr/>
          <p:nvPr/>
        </p:nvSpPr>
        <p:spPr>
          <a:xfrm>
            <a:off x="3345072" y="3124200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3F1A3D-1076-4777-9BCC-8135F872CF01}"/>
              </a:ext>
            </a:extLst>
          </p:cNvPr>
          <p:cNvSpPr/>
          <p:nvPr/>
        </p:nvSpPr>
        <p:spPr>
          <a:xfrm>
            <a:off x="3345072" y="3897372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E487D5-4D32-49A0-BC16-41FB2C2C9763}"/>
              </a:ext>
            </a:extLst>
          </p:cNvPr>
          <p:cNvSpPr/>
          <p:nvPr/>
        </p:nvSpPr>
        <p:spPr>
          <a:xfrm>
            <a:off x="4411872" y="2158425"/>
            <a:ext cx="39240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পথের পাশ।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0CE89C-5A2C-467B-BD2C-C9570FE651A8}"/>
              </a:ext>
            </a:extLst>
          </p:cNvPr>
          <p:cNvSpPr/>
          <p:nvPr/>
        </p:nvSpPr>
        <p:spPr>
          <a:xfrm>
            <a:off x="4411872" y="2870777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নয়ন।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CDBDDC-951C-4042-8522-15519C87FC57}"/>
              </a:ext>
            </a:extLst>
          </p:cNvPr>
          <p:cNvSpPr/>
          <p:nvPr/>
        </p:nvSpPr>
        <p:spPr>
          <a:xfrm>
            <a:off x="991466" y="2160152"/>
            <a:ext cx="202016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পথ-প্রান্তর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BD6B69-7C9C-497A-9BCC-B0ADD35CFEF5}"/>
              </a:ext>
            </a:extLst>
          </p:cNvPr>
          <p:cNvSpPr/>
          <p:nvPr/>
        </p:nvSpPr>
        <p:spPr>
          <a:xfrm>
            <a:off x="1062431" y="36841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F4109F9-9B52-4CE7-9BE3-E70E14192AD9}"/>
              </a:ext>
            </a:extLst>
          </p:cNvPr>
          <p:cNvSpPr/>
          <p:nvPr/>
        </p:nvSpPr>
        <p:spPr>
          <a:xfrm>
            <a:off x="4411872" y="3632777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3BD803-9156-43AB-A25C-704C70F8B880}"/>
              </a:ext>
            </a:extLst>
          </p:cNvPr>
          <p:cNvSpPr/>
          <p:nvPr/>
        </p:nvSpPr>
        <p:spPr>
          <a:xfrm>
            <a:off x="1076273" y="29221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9A914116-280D-465E-B643-46B769DE6F8F}"/>
              </a:ext>
            </a:extLst>
          </p:cNvPr>
          <p:cNvSpPr/>
          <p:nvPr/>
        </p:nvSpPr>
        <p:spPr>
          <a:xfrm>
            <a:off x="2046486" y="1253354"/>
            <a:ext cx="5337185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071245">
            <a:off x="-99976" y="1196159"/>
            <a:ext cx="202102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17" name="Right Arrow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333E66-E7A1-440D-B3AA-41253E197085}"/>
              </a:ext>
            </a:extLst>
          </p:cNvPr>
          <p:cNvSpPr/>
          <p:nvPr/>
        </p:nvSpPr>
        <p:spPr>
          <a:xfrm>
            <a:off x="3394636" y="4572000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3F1A3D-1076-4777-9BCC-8135F872CF01}"/>
              </a:ext>
            </a:extLst>
          </p:cNvPr>
          <p:cNvSpPr/>
          <p:nvPr/>
        </p:nvSpPr>
        <p:spPr>
          <a:xfrm>
            <a:off x="3345072" y="5334000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BD6B69-7C9C-497A-9BCC-B0ADD35CFEF5}"/>
              </a:ext>
            </a:extLst>
          </p:cNvPr>
          <p:cNvSpPr/>
          <p:nvPr/>
        </p:nvSpPr>
        <p:spPr>
          <a:xfrm>
            <a:off x="1006283" y="51567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8F4109F9-9B52-4CE7-9BE3-E70E14192AD9}"/>
              </a:ext>
            </a:extLst>
          </p:cNvPr>
          <p:cNvSpPr/>
          <p:nvPr/>
        </p:nvSpPr>
        <p:spPr>
          <a:xfrm>
            <a:off x="4411872" y="5105401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3BD803-9156-43AB-A25C-704C70F8B880}"/>
              </a:ext>
            </a:extLst>
          </p:cNvPr>
          <p:cNvSpPr/>
          <p:nvPr/>
        </p:nvSpPr>
        <p:spPr>
          <a:xfrm>
            <a:off x="1020125" y="43947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0CE89C-5A2C-467B-BD2C-C9570FE651A8}"/>
              </a:ext>
            </a:extLst>
          </p:cNvPr>
          <p:cNvSpPr/>
          <p:nvPr/>
        </p:nvSpPr>
        <p:spPr>
          <a:xfrm>
            <a:off x="4411872" y="4343401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অতিশয়।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ight Arrow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FF4A15-11C7-471C-96B4-41D5C0F51EE5}"/>
              </a:ext>
            </a:extLst>
          </p:cNvPr>
          <p:cNvSpPr/>
          <p:nvPr/>
        </p:nvSpPr>
        <p:spPr>
          <a:xfrm>
            <a:off x="3573672" y="2499223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333E66-E7A1-440D-B3AA-41253E197085}"/>
              </a:ext>
            </a:extLst>
          </p:cNvPr>
          <p:cNvSpPr/>
          <p:nvPr/>
        </p:nvSpPr>
        <p:spPr>
          <a:xfrm>
            <a:off x="3497472" y="3326249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3F1A3D-1076-4777-9BCC-8135F872CF01}"/>
              </a:ext>
            </a:extLst>
          </p:cNvPr>
          <p:cNvSpPr/>
          <p:nvPr/>
        </p:nvSpPr>
        <p:spPr>
          <a:xfrm>
            <a:off x="3497472" y="4099421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E487D5-4D32-49A0-BC16-41FB2C2C9763}"/>
              </a:ext>
            </a:extLst>
          </p:cNvPr>
          <p:cNvSpPr/>
          <p:nvPr/>
        </p:nvSpPr>
        <p:spPr>
          <a:xfrm>
            <a:off x="4648200" y="2360474"/>
            <a:ext cx="335280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মা।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0CE89C-5A2C-467B-BD2C-C9570FE651A8}"/>
              </a:ext>
            </a:extLst>
          </p:cNvPr>
          <p:cNvSpPr/>
          <p:nvPr/>
        </p:nvSpPr>
        <p:spPr>
          <a:xfrm>
            <a:off x="4564272" y="3072826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অনাদর 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CDBDDC-951C-4042-8522-15519C87FC57}"/>
              </a:ext>
            </a:extLst>
          </p:cNvPr>
          <p:cNvSpPr/>
          <p:nvPr/>
        </p:nvSpPr>
        <p:spPr>
          <a:xfrm>
            <a:off x="1143866" y="2362201"/>
            <a:ext cx="202016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BD6B69-7C9C-497A-9BCC-B0ADD35CFEF5}"/>
              </a:ext>
            </a:extLst>
          </p:cNvPr>
          <p:cNvSpPr/>
          <p:nvPr/>
        </p:nvSpPr>
        <p:spPr>
          <a:xfrm>
            <a:off x="1214831" y="3886201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F4109F9-9B52-4CE7-9BE3-E70E14192AD9}"/>
              </a:ext>
            </a:extLst>
          </p:cNvPr>
          <p:cNvSpPr/>
          <p:nvPr/>
        </p:nvSpPr>
        <p:spPr>
          <a:xfrm>
            <a:off x="4564272" y="3834826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3BD803-9156-43AB-A25C-704C70F8B880}"/>
              </a:ext>
            </a:extLst>
          </p:cNvPr>
          <p:cNvSpPr/>
          <p:nvPr/>
        </p:nvSpPr>
        <p:spPr>
          <a:xfrm>
            <a:off x="1228673" y="3124201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9A914116-280D-465E-B643-46B769DE6F8F}"/>
              </a:ext>
            </a:extLst>
          </p:cNvPr>
          <p:cNvSpPr/>
          <p:nvPr/>
        </p:nvSpPr>
        <p:spPr>
          <a:xfrm>
            <a:off x="2198886" y="1455403"/>
            <a:ext cx="5337185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071245">
            <a:off x="52424" y="1398208"/>
            <a:ext cx="202102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17" name="Right Arrow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333E66-E7A1-440D-B3AA-41253E197085}"/>
              </a:ext>
            </a:extLst>
          </p:cNvPr>
          <p:cNvSpPr/>
          <p:nvPr/>
        </p:nvSpPr>
        <p:spPr>
          <a:xfrm>
            <a:off x="3547036" y="4774049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3F1A3D-1076-4777-9BCC-8135F872CF01}"/>
              </a:ext>
            </a:extLst>
          </p:cNvPr>
          <p:cNvSpPr/>
          <p:nvPr/>
        </p:nvSpPr>
        <p:spPr>
          <a:xfrm>
            <a:off x="3497472" y="5536049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BD6B69-7C9C-497A-9BCC-B0ADD35CFEF5}"/>
              </a:ext>
            </a:extLst>
          </p:cNvPr>
          <p:cNvSpPr/>
          <p:nvPr/>
        </p:nvSpPr>
        <p:spPr>
          <a:xfrm>
            <a:off x="1158683" y="5358825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8F4109F9-9B52-4CE7-9BE3-E70E14192AD9}"/>
              </a:ext>
            </a:extLst>
          </p:cNvPr>
          <p:cNvSpPr/>
          <p:nvPr/>
        </p:nvSpPr>
        <p:spPr>
          <a:xfrm>
            <a:off x="4564272" y="5307450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 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3BD803-9156-43AB-A25C-704C70F8B880}"/>
              </a:ext>
            </a:extLst>
          </p:cNvPr>
          <p:cNvSpPr/>
          <p:nvPr/>
        </p:nvSpPr>
        <p:spPr>
          <a:xfrm>
            <a:off x="1172525" y="4596825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0CE89C-5A2C-467B-BD2C-C9570FE651A8}"/>
              </a:ext>
            </a:extLst>
          </p:cNvPr>
          <p:cNvSpPr/>
          <p:nvPr/>
        </p:nvSpPr>
        <p:spPr>
          <a:xfrm>
            <a:off x="4564272" y="4545450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ight Arrow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FF4A15-11C7-471C-96B4-41D5C0F51EE5}"/>
              </a:ext>
            </a:extLst>
          </p:cNvPr>
          <p:cNvSpPr/>
          <p:nvPr/>
        </p:nvSpPr>
        <p:spPr>
          <a:xfrm>
            <a:off x="4267200" y="3617398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333E66-E7A1-440D-B3AA-41253E197085}"/>
              </a:ext>
            </a:extLst>
          </p:cNvPr>
          <p:cNvSpPr/>
          <p:nvPr/>
        </p:nvSpPr>
        <p:spPr>
          <a:xfrm>
            <a:off x="4343400" y="4341673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E487D5-4D32-49A0-BC16-41FB2C2C9763}"/>
              </a:ext>
            </a:extLst>
          </p:cNvPr>
          <p:cNvSpPr/>
          <p:nvPr/>
        </p:nvSpPr>
        <p:spPr>
          <a:xfrm>
            <a:off x="5334000" y="3375898"/>
            <a:ext cx="236220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পথ-প্রান্তর। 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0CE89C-5A2C-467B-BD2C-C9570FE651A8}"/>
              </a:ext>
            </a:extLst>
          </p:cNvPr>
          <p:cNvSpPr/>
          <p:nvPr/>
        </p:nvSpPr>
        <p:spPr>
          <a:xfrm>
            <a:off x="5334000" y="4088250"/>
            <a:ext cx="236220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CDBDDC-951C-4042-8522-15519C87FC57}"/>
              </a:ext>
            </a:extLst>
          </p:cNvPr>
          <p:cNvSpPr/>
          <p:nvPr/>
        </p:nvSpPr>
        <p:spPr>
          <a:xfrm>
            <a:off x="685800" y="3377625"/>
            <a:ext cx="335280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 শেষ সীমা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3BD803-9156-43AB-A25C-704C70F8B880}"/>
              </a:ext>
            </a:extLst>
          </p:cNvPr>
          <p:cNvSpPr/>
          <p:nvPr/>
        </p:nvSpPr>
        <p:spPr>
          <a:xfrm>
            <a:off x="685800" y="4139625"/>
            <a:ext cx="3352799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মত রং যার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9A914116-280D-465E-B643-46B769DE6F8F}"/>
              </a:ext>
            </a:extLst>
          </p:cNvPr>
          <p:cNvSpPr/>
          <p:nvPr/>
        </p:nvSpPr>
        <p:spPr>
          <a:xfrm>
            <a:off x="1447800" y="2470827"/>
            <a:ext cx="5943600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কথায় প্রকাশ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5376" y="1219200"/>
            <a:ext cx="202102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7F399D-6995-4331-9B3B-B48BD6D08012}"/>
              </a:ext>
            </a:extLst>
          </p:cNvPr>
          <p:cNvSpPr/>
          <p:nvPr/>
        </p:nvSpPr>
        <p:spPr>
          <a:xfrm>
            <a:off x="3296087" y="2286000"/>
            <a:ext cx="5543113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জোবায়ের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ঠেংগামারা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০১৭২২৬৬৪১৪১ 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487" y="1905000"/>
            <a:ext cx="2832100" cy="3505200"/>
            <a:chOff x="381000" y="1968500"/>
            <a:chExt cx="2832100" cy="3505200"/>
          </a:xfrm>
        </p:grpSpPr>
        <p:grpSp>
          <p:nvGrpSpPr>
            <p:cNvPr id="7" name="Group 11"/>
            <p:cNvGrpSpPr/>
            <p:nvPr/>
          </p:nvGrpSpPr>
          <p:grpSpPr>
            <a:xfrm>
              <a:off x="482600" y="2070100"/>
              <a:ext cx="2628900" cy="3302000"/>
              <a:chOff x="2182395" y="494354"/>
              <a:chExt cx="3763211" cy="446430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182395" y="494354"/>
                <a:ext cx="3763211" cy="446430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BD380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" name="Oval 4"/>
              <p:cNvSpPr/>
              <p:nvPr/>
            </p:nvSpPr>
            <p:spPr>
              <a:xfrm>
                <a:off x="2797779" y="1191664"/>
                <a:ext cx="2532441" cy="303533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sp>
          <p:nvSpPr>
            <p:cNvPr id="8" name="Donut 7"/>
            <p:cNvSpPr/>
            <p:nvPr/>
          </p:nvSpPr>
          <p:spPr>
            <a:xfrm>
              <a:off x="381000" y="1968500"/>
              <a:ext cx="2832100" cy="3505200"/>
            </a:xfrm>
            <a:prstGeom prst="donut">
              <a:avLst>
                <a:gd name="adj" fmla="val 4272"/>
              </a:avLst>
            </a:prstGeom>
            <a:solidFill>
              <a:srgbClr val="92D050"/>
            </a:solidFill>
            <a:ln>
              <a:solidFill>
                <a:srgbClr val="BD3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00687" y="505361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91F1FA-036E-40E1-8F03-BB7804EB0F39}"/>
              </a:ext>
            </a:extLst>
          </p:cNvPr>
          <p:cNvSpPr txBox="1"/>
          <p:nvPr/>
        </p:nvSpPr>
        <p:spPr>
          <a:xfrm>
            <a:off x="1981200" y="533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 rot="19071245">
            <a:off x="201922" y="1127489"/>
            <a:ext cx="204346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6B6B71-F44E-4BCC-AE5B-7819665EC599}"/>
              </a:ext>
            </a:extLst>
          </p:cNvPr>
          <p:cNvSpPr txBox="1"/>
          <p:nvPr/>
        </p:nvSpPr>
        <p:spPr>
          <a:xfrm>
            <a:off x="4238454" y="23833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854803-4B6D-46FF-854D-73BDBC0633D3}"/>
              </a:ext>
            </a:extLst>
          </p:cNvPr>
          <p:cNvSpPr txBox="1"/>
          <p:nvPr/>
        </p:nvSpPr>
        <p:spPr>
          <a:xfrm>
            <a:off x="5638800" y="2383303"/>
            <a:ext cx="11333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64EBEE-DFE0-47B8-A879-6867BF30AB01}"/>
              </a:ext>
            </a:extLst>
          </p:cNvPr>
          <p:cNvSpPr txBox="1"/>
          <p:nvPr/>
        </p:nvSpPr>
        <p:spPr>
          <a:xfrm>
            <a:off x="0" y="22860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3B19F4-538C-47DB-84C1-B8A06B4F0F6C}"/>
              </a:ext>
            </a:extLst>
          </p:cNvPr>
          <p:cNvSpPr txBox="1"/>
          <p:nvPr/>
        </p:nvSpPr>
        <p:spPr>
          <a:xfrm>
            <a:off x="1295400" y="2286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1ABB5B-18DF-473F-9955-9CED86FB39AD}"/>
              </a:ext>
            </a:extLst>
          </p:cNvPr>
          <p:cNvSpPr txBox="1"/>
          <p:nvPr/>
        </p:nvSpPr>
        <p:spPr>
          <a:xfrm>
            <a:off x="7315200" y="2362200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গেঞ্জি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6B6B71-F44E-4BCC-AE5B-7819665EC599}"/>
              </a:ext>
            </a:extLst>
          </p:cNvPr>
          <p:cNvSpPr txBox="1"/>
          <p:nvPr/>
        </p:nvSpPr>
        <p:spPr>
          <a:xfrm>
            <a:off x="4238454" y="34501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854803-4B6D-46FF-854D-73BDBC0633D3}"/>
              </a:ext>
            </a:extLst>
          </p:cNvPr>
          <p:cNvSpPr txBox="1"/>
          <p:nvPr/>
        </p:nvSpPr>
        <p:spPr>
          <a:xfrm>
            <a:off x="5638800" y="3450103"/>
            <a:ext cx="11430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64EBEE-DFE0-47B8-A879-6867BF30AB01}"/>
              </a:ext>
            </a:extLst>
          </p:cNvPr>
          <p:cNvSpPr txBox="1"/>
          <p:nvPr/>
        </p:nvSpPr>
        <p:spPr>
          <a:xfrm>
            <a:off x="311728" y="3352800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3B19F4-538C-47DB-84C1-B8A06B4F0F6C}"/>
              </a:ext>
            </a:extLst>
          </p:cNvPr>
          <p:cNvSpPr txBox="1"/>
          <p:nvPr/>
        </p:nvSpPr>
        <p:spPr>
          <a:xfrm>
            <a:off x="304800" y="33528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1ABB5B-18DF-473F-9955-9CED86FB39AD}"/>
              </a:ext>
            </a:extLst>
          </p:cNvPr>
          <p:cNvSpPr txBox="1"/>
          <p:nvPr/>
        </p:nvSpPr>
        <p:spPr>
          <a:xfrm>
            <a:off x="7315200" y="3450102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6B6B71-F44E-4BCC-AE5B-7819665EC599}"/>
              </a:ext>
            </a:extLst>
          </p:cNvPr>
          <p:cNvSpPr txBox="1"/>
          <p:nvPr/>
        </p:nvSpPr>
        <p:spPr>
          <a:xfrm>
            <a:off x="4238454" y="439950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854803-4B6D-46FF-854D-73BDBC0633D3}"/>
              </a:ext>
            </a:extLst>
          </p:cNvPr>
          <p:cNvSpPr txBox="1"/>
          <p:nvPr/>
        </p:nvSpPr>
        <p:spPr>
          <a:xfrm>
            <a:off x="5638800" y="4399507"/>
            <a:ext cx="15240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64EBEE-DFE0-47B8-A879-6867BF30AB01}"/>
              </a:ext>
            </a:extLst>
          </p:cNvPr>
          <p:cNvSpPr txBox="1"/>
          <p:nvPr/>
        </p:nvSpPr>
        <p:spPr>
          <a:xfrm>
            <a:off x="-228600" y="4302204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3B19F4-538C-47DB-84C1-B8A06B4F0F6C}"/>
              </a:ext>
            </a:extLst>
          </p:cNvPr>
          <p:cNvSpPr txBox="1"/>
          <p:nvPr/>
        </p:nvSpPr>
        <p:spPr>
          <a:xfrm>
            <a:off x="-685800" y="4302204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1ABB5B-18DF-473F-9955-9CED86FB39AD}"/>
              </a:ext>
            </a:extLst>
          </p:cNvPr>
          <p:cNvSpPr txBox="1"/>
          <p:nvPr/>
        </p:nvSpPr>
        <p:spPr>
          <a:xfrm>
            <a:off x="7315200" y="4399506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6B6B71-F44E-4BCC-AE5B-7819665EC599}"/>
              </a:ext>
            </a:extLst>
          </p:cNvPr>
          <p:cNvSpPr txBox="1"/>
          <p:nvPr/>
        </p:nvSpPr>
        <p:spPr>
          <a:xfrm>
            <a:off x="4238454" y="539010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8854803-4B6D-46FF-854D-73BDBC0633D3}"/>
              </a:ext>
            </a:extLst>
          </p:cNvPr>
          <p:cNvSpPr txBox="1"/>
          <p:nvPr/>
        </p:nvSpPr>
        <p:spPr>
          <a:xfrm>
            <a:off x="5638800" y="5390107"/>
            <a:ext cx="11333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964EBEE-DFE0-47B8-A879-6867BF30AB01}"/>
              </a:ext>
            </a:extLst>
          </p:cNvPr>
          <p:cNvSpPr txBox="1"/>
          <p:nvPr/>
        </p:nvSpPr>
        <p:spPr>
          <a:xfrm>
            <a:off x="-228600" y="5292804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3B19F4-538C-47DB-84C1-B8A06B4F0F6C}"/>
              </a:ext>
            </a:extLst>
          </p:cNvPr>
          <p:cNvSpPr txBox="1"/>
          <p:nvPr/>
        </p:nvSpPr>
        <p:spPr>
          <a:xfrm>
            <a:off x="-381000" y="529280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1ABB5B-18DF-473F-9955-9CED86FB39AD}"/>
              </a:ext>
            </a:extLst>
          </p:cNvPr>
          <p:cNvSpPr txBox="1"/>
          <p:nvPr/>
        </p:nvSpPr>
        <p:spPr>
          <a:xfrm>
            <a:off x="7315200" y="5390106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8177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666 3.3333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85185E-6 L 0.28333 0.0030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333 0.0141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0" grpId="1"/>
      <p:bldP spid="11" grpId="0" animBg="1"/>
      <p:bldP spid="12" grpId="0" animBg="1"/>
      <p:bldP spid="14" grpId="0" animBg="1"/>
      <p:bldP spid="15" grpId="0"/>
      <p:bldP spid="16" grpId="0"/>
      <p:bldP spid="16" grpId="1"/>
      <p:bldP spid="17" grpId="0" animBg="1"/>
      <p:bldP spid="18" grpId="0" animBg="1"/>
      <p:bldP spid="19" grpId="0" animBg="1"/>
      <p:bldP spid="20" grpId="0"/>
      <p:bldP spid="21" grpId="0"/>
      <p:bldP spid="21" grpId="1"/>
      <p:bldP spid="22" grpId="0" animBg="1"/>
      <p:bldP spid="23" grpId="0" animBg="1"/>
      <p:bldP spid="24" grpId="0" animBg="1"/>
      <p:bldP spid="25" grpId="0"/>
      <p:bldP spid="26" grpId="0"/>
      <p:bldP spid="26" grpId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3F21C4-CDC7-4A91-9C93-9058158F6A9D}"/>
              </a:ext>
            </a:extLst>
          </p:cNvPr>
          <p:cNvSpPr/>
          <p:nvPr/>
        </p:nvSpPr>
        <p:spPr>
          <a:xfrm>
            <a:off x="1981200" y="837029"/>
            <a:ext cx="65559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472245"/>
            <a:ext cx="25146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মাঠ-ঘাট 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9372" y="2494331"/>
            <a:ext cx="1855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2494331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47553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খোকা খুব আদরের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16133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দুচোখ মেলে দেখে বাংলার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. .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204" y="3789731"/>
            <a:ext cx="689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আদর করে শিশুর নাম রাখলেন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0772" y="2472245"/>
            <a:ext cx="22360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  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1039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শেখ পরিবারে জন্ম হলো 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9085734">
            <a:off x="175997" y="1319645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2.22222E-6 L 0.06111 0.0736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33333E-6 L -0.16667 0.1666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2.22222E-6 L 0.05833 0.266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2.22222E-6 L 0.47917 0.373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4" grpId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761999" y="2895600"/>
            <a:ext cx="6074525" cy="2308324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খোকা কত সালে জন্মগ্রহণ 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খোকা কোন জেলায় জন্মগ্রহণ করেন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 শিশুর নাম রাখলেন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খোকা কেমন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9C2292-557E-40B0-8944-4EB8455AE39A}"/>
              </a:ext>
            </a:extLst>
          </p:cNvPr>
          <p:cNvSpPr txBox="1"/>
          <p:nvPr/>
        </p:nvSpPr>
        <p:spPr>
          <a:xfrm>
            <a:off x="914400" y="14666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বলব------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799" y="228600"/>
            <a:ext cx="2756673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838200" y="2240340"/>
            <a:ext cx="7239000" cy="156966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খোকার বাবার নাম কী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দুচোখ মেলে খোকা কী দেখে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685800"/>
            <a:ext cx="28956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4038600" y="2337137"/>
            <a:ext cx="3853940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47675" y="4450140"/>
            <a:ext cx="7315200" cy="156966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আগামী ক্লাসে পাঠটি বাড়ি থেকে ভালো করে  পড়ে আসবে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514790"/>
            <a:ext cx="3571875" cy="2675976"/>
            <a:chOff x="0" y="818353"/>
            <a:chExt cx="3571875" cy="2675976"/>
          </a:xfrm>
        </p:grpSpPr>
        <p:cxnSp>
          <p:nvCxnSpPr>
            <p:cNvPr id="8" name="Connector: Curved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B14389B-A788-4AF9-95FD-FA3538EFA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914088"/>
              <a:ext cx="1814516" cy="514914"/>
            </a:xfrm>
            <a:prstGeom prst="curvedConnector3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0" y="818353"/>
              <a:ext cx="3571875" cy="2675976"/>
              <a:chOff x="14289" y="792953"/>
              <a:chExt cx="3571875" cy="267597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289" y="792953"/>
                <a:ext cx="3571875" cy="2528892"/>
                <a:chOff x="14289" y="792953"/>
                <a:chExt cx="3571875" cy="252889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A97D1F65-C3E5-43C4-9A16-6A4277D20CC8}"/>
                    </a:ext>
                  </a:extLst>
                </p:cNvPr>
                <p:cNvSpPr/>
                <p:nvPr/>
              </p:nvSpPr>
              <p:spPr>
                <a:xfrm>
                  <a:off x="1807370" y="2000249"/>
                  <a:ext cx="1450180" cy="9429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5EE56FBA-13FD-45F4-9F90-9C4760B68628}"/>
                    </a:ext>
                  </a:extLst>
                </p:cNvPr>
                <p:cNvGrpSpPr/>
                <p:nvPr/>
              </p:nvGrpSpPr>
              <p:grpSpPr>
                <a:xfrm>
                  <a:off x="792959" y="792953"/>
                  <a:ext cx="1314450" cy="2150269"/>
                  <a:chOff x="0" y="642938"/>
                  <a:chExt cx="1314450" cy="1643062"/>
                </a:xfrm>
              </p:grpSpPr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xmlns="" xmlns:lc="http://schemas.openxmlformats.org/drawingml/2006/lockedCanvas" id="{ECE21429-F9BF-4D80-B91F-01B077BD18EE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  <p:sp>
                <p:nvSpPr>
                  <p:cNvPr id="23" name="Cloud 22">
                    <a:extLst>
                      <a:ext uri="{FF2B5EF4-FFF2-40B4-BE49-F238E27FC236}">
                        <a16:creationId xmlns:a16="http://schemas.microsoft.com/office/drawing/2014/main" xmlns="" xmlns:lc="http://schemas.openxmlformats.org/drawingml/2006/lockedCanvas" id="{C52C31BA-8483-45C2-9BB7-17380311E24D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E27D7DCC-9381-487E-9274-E4C6BA316C2F}"/>
                    </a:ext>
                  </a:extLst>
                </p:cNvPr>
                <p:cNvGrpSpPr/>
                <p:nvPr/>
              </p:nvGrpSpPr>
              <p:grpSpPr>
                <a:xfrm>
                  <a:off x="14289" y="1678783"/>
                  <a:ext cx="1314450" cy="1643062"/>
                  <a:chOff x="0" y="642938"/>
                  <a:chExt cx="1314450" cy="1643062"/>
                </a:xfrm>
              </p:grpSpPr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xmlns="" xmlns:lc="http://schemas.openxmlformats.org/drawingml/2006/lockedCanvas" id="{BA6D92A4-4E1E-4D29-8D41-A184F7F5D705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  <p:sp>
                <p:nvSpPr>
                  <p:cNvPr id="21" name="Cloud 20">
                    <a:extLst>
                      <a:ext uri="{FF2B5EF4-FFF2-40B4-BE49-F238E27FC236}">
                        <a16:creationId xmlns:a16="http://schemas.microsoft.com/office/drawing/2014/main" xmlns="" xmlns:lc="http://schemas.openxmlformats.org/drawingml/2006/lockedCanvas" id="{47C7BC41-0DD9-4802-9845-83DD9F0305DF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56FB9EDC-1FB3-4846-8FCC-201265641F4B}"/>
                    </a:ext>
                  </a:extLst>
                </p:cNvPr>
                <p:cNvSpPr/>
                <p:nvPr/>
              </p:nvSpPr>
              <p:spPr>
                <a:xfrm>
                  <a:off x="1485901" y="992983"/>
                  <a:ext cx="2100263" cy="1114424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0996E6DA-FD1F-4C08-8FBE-7F0527863660}"/>
                    </a:ext>
                  </a:extLst>
                </p:cNvPr>
                <p:cNvSpPr/>
                <p:nvPr/>
              </p:nvSpPr>
              <p:spPr>
                <a:xfrm>
                  <a:off x="1928815" y="2296715"/>
                  <a:ext cx="235743" cy="2286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xmlns:lc="http://schemas.openxmlformats.org/drawingml/2006/lockedCanvas" id="{08DCF8F3-5EA0-4587-A9D7-5E3AAF4A013A}"/>
                    </a:ext>
                  </a:extLst>
                </p:cNvPr>
                <p:cNvSpPr/>
                <p:nvPr/>
              </p:nvSpPr>
              <p:spPr>
                <a:xfrm>
                  <a:off x="2414588" y="2368152"/>
                  <a:ext cx="242890" cy="575071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</p:grpSp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256EA66D-794C-4E7B-B18A-E405EA6B4D73}"/>
                  </a:ext>
                </a:extLst>
              </p:cNvPr>
              <p:cNvSpPr/>
              <p:nvPr/>
            </p:nvSpPr>
            <p:spPr>
              <a:xfrm rot="21312936" flipV="1">
                <a:off x="288152" y="3309668"/>
                <a:ext cx="744907" cy="159261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/>
              </a:p>
            </p:txBody>
          </p:sp>
          <p:sp>
            <p:nvSpPr>
              <p:cNvPr id="12" name="Cloud 11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E5777158-EFCB-4CFE-AEA8-CFB140865B54}"/>
                  </a:ext>
                </a:extLst>
              </p:cNvPr>
              <p:cNvSpPr/>
              <p:nvPr/>
            </p:nvSpPr>
            <p:spPr>
              <a:xfrm rot="21073805" flipV="1">
                <a:off x="1059872" y="2834781"/>
                <a:ext cx="744907" cy="111393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 descr="C:\Users\Admin\Desktop\আপলোড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5943600" cy="39157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00116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334EBE-F4B6-4C68-B0A3-9534EB0C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0" y="2209800"/>
            <a:ext cx="3327743" cy="40386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</p:pic>
      <p:sp>
        <p:nvSpPr>
          <p:cNvPr id="6" name="TextBox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CA8273B-E256-4887-B9F2-5C4B1BDDDA99}"/>
              </a:ext>
            </a:extLst>
          </p:cNvPr>
          <p:cNvSpPr txBox="1"/>
          <p:nvPr/>
        </p:nvSpPr>
        <p:spPr>
          <a:xfrm>
            <a:off x="3962400" y="22860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১৯২০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       ............ চোখ জুড়িয়ে যায় তার।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733961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26625" name="Picture 1" descr="C:\Users\Admin\Desktop\yasin\Picture\unname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095375"/>
            <a:ext cx="2903316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2912460" y="352961"/>
            <a:ext cx="3640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7403"/>
            <a:ext cx="669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438400"/>
            <a:ext cx="8382000" cy="3733800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035" tIns="56518" rIns="113035" bIns="56518">
            <a:noAutofit/>
          </a:bodyPr>
          <a:lstStyle/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.২.১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শুনে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 পারবে। </a:t>
            </a:r>
          </a:p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GB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সহযোগে তৈরি শব্দ স্পষ্ট ও শুদ্ধভাবে          	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১.৫.২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	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lvl="0"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bn-BD" sz="4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679F75-AF7A-4F52-A511-E9C606E29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901037"/>
            <a:ext cx="5410200" cy="3204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0740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410200"/>
            <a:ext cx="533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 কোলে ছোট একটি শিশু।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2819400" y="4114800"/>
            <a:ext cx="35052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খোকা নামে ডাকে।     </a:t>
            </a:r>
            <a:endParaRPr lang="en-US" sz="44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981200"/>
            <a:ext cx="6019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আচ্ছা, আমাদের দেশে ছোট শিশুদের আদর করে, বাবা মা কি নামে ডাকে?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 descr="C:\Users\Admin\Desktop\yasin\Picture\images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161985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476071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86F2BA-660E-4429-870B-6B07510CA89B}"/>
              </a:ext>
            </a:extLst>
          </p:cNvPr>
          <p:cNvSpPr/>
          <p:nvPr/>
        </p:nvSpPr>
        <p:spPr>
          <a:xfrm>
            <a:off x="1524000" y="2674203"/>
            <a:ext cx="56056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2A25B2-9CB7-4380-B1A6-2895E1C8B641}"/>
              </a:ext>
            </a:extLst>
          </p:cNvPr>
          <p:cNvSpPr/>
          <p:nvPr/>
        </p:nvSpPr>
        <p:spPr>
          <a:xfrm>
            <a:off x="1752600" y="3283803"/>
            <a:ext cx="51815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  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2A25B2-9CB7-4380-B1A6-2895E1C8B641}"/>
              </a:ext>
            </a:extLst>
          </p:cNvPr>
          <p:cNvSpPr/>
          <p:nvPr/>
        </p:nvSpPr>
        <p:spPr>
          <a:xfrm>
            <a:off x="1371600" y="4426803"/>
            <a:ext cx="586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মমতাজউদদীন আহমদ   </a:t>
            </a:r>
            <a:endParaRPr lang="en-US" sz="48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925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লিখেছেন.......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304800" y="563135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মমতাজউদদীন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6764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মমতাজউদদীন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১৯৩৫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১৮ই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পশ্চিমবঙ্গ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মালদহে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জন্মগ্রহণ করেন। 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অধ্যাপনায়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ছিলেন।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নাট্যকার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কানাকড়ি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81000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19458" name="Picture 2" descr="C:\Users\Admin\Desktop\yasin\Picture\220px-Momtazuddin_Ahmed_taken_by_Ragi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29337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2"/>
          <p:cNvSpPr txBox="1"/>
          <p:nvPr/>
        </p:nvSpPr>
        <p:spPr>
          <a:xfrm>
            <a:off x="609600" y="2416314"/>
            <a:ext cx="7772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05250" y="3700463"/>
          <a:ext cx="1333500" cy="490537"/>
        </p:xfrm>
        <a:graphic>
          <a:graphicData uri="http://schemas.openxmlformats.org/presentationml/2006/ole">
            <p:oleObj spid="_x0000_s20482" name="Packager Shell Object" showAsIcon="1" r:id="rId4" imgW="1332720" imgH="4910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529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107</cp:revision>
  <dcterms:created xsi:type="dcterms:W3CDTF">2006-08-16T00:00:00Z</dcterms:created>
  <dcterms:modified xsi:type="dcterms:W3CDTF">2021-01-02T01:52:32Z</dcterms:modified>
</cp:coreProperties>
</file>