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81" r:id="rId2"/>
    <p:sldId id="283" r:id="rId3"/>
    <p:sldId id="264" r:id="rId4"/>
    <p:sldId id="265" r:id="rId5"/>
    <p:sldId id="266" r:id="rId6"/>
    <p:sldId id="258" r:id="rId7"/>
    <p:sldId id="270" r:id="rId8"/>
    <p:sldId id="280" r:id="rId9"/>
    <p:sldId id="261" r:id="rId10"/>
    <p:sldId id="269" r:id="rId11"/>
    <p:sldId id="262" r:id="rId12"/>
    <p:sldId id="272" r:id="rId13"/>
    <p:sldId id="277" r:id="rId14"/>
    <p:sldId id="279" r:id="rId15"/>
    <p:sldId id="278" r:id="rId16"/>
    <p:sldId id="274" r:id="rId17"/>
    <p:sldId id="26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A2F3-513F-4950-81B2-FA5308818D8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BD81-4DE7-41B0-BD5A-4EB214E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5A80E-789B-4224-9317-5A55BF885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E6F2DA-894C-4EF5-AC7A-2EAB1736522D}"/>
              </a:ext>
            </a:extLst>
          </p:cNvPr>
          <p:cNvSpPr txBox="1"/>
          <p:nvPr/>
        </p:nvSpPr>
        <p:spPr>
          <a:xfrm>
            <a:off x="457200" y="2425868"/>
            <a:ext cx="4457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welcome</a:t>
            </a:r>
            <a:endParaRPr lang="en-US" sz="32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402F00-C002-46F8-8600-F4A07742672D}"/>
              </a:ext>
            </a:extLst>
          </p:cNvPr>
          <p:cNvSpPr/>
          <p:nvPr/>
        </p:nvSpPr>
        <p:spPr>
          <a:xfrm>
            <a:off x="5676411" y="2216043"/>
            <a:ext cx="839177" cy="542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154" y="374162"/>
            <a:ext cx="29307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3569" y="2225822"/>
            <a:ext cx="116058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5907" y="2090340"/>
            <a:ext cx="1805354" cy="76944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730" y="3701589"/>
            <a:ext cx="21814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Tick-tock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1107" y="3578478"/>
            <a:ext cx="2625970" cy="7078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F1A8C3A-9BEF-44EC-87B3-84A0FDCDC88D}"/>
              </a:ext>
            </a:extLst>
          </p:cNvPr>
          <p:cNvSpPr/>
          <p:nvPr/>
        </p:nvSpPr>
        <p:spPr>
          <a:xfrm>
            <a:off x="5676411" y="2216043"/>
            <a:ext cx="839177" cy="542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036AAD3-B675-4095-991D-89BAA9F8847F}"/>
              </a:ext>
            </a:extLst>
          </p:cNvPr>
          <p:cNvSpPr/>
          <p:nvPr/>
        </p:nvSpPr>
        <p:spPr>
          <a:xfrm>
            <a:off x="5676411" y="3715192"/>
            <a:ext cx="839177" cy="542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4" y="1374531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77" y="4645223"/>
            <a:ext cx="473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177" y="5514246"/>
            <a:ext cx="809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at those time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0569" y="1020588"/>
            <a:ext cx="23387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80413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0524" y="142354"/>
            <a:ext cx="588218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see the answer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7348" y="2784148"/>
            <a:ext cx="38350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3217" y="2834715"/>
            <a:ext cx="342558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10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o”clock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2" y="4132629"/>
            <a:ext cx="468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at those time?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1617" y="5102125"/>
            <a:ext cx="425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on school.</a:t>
            </a:r>
          </a:p>
        </p:txBody>
      </p:sp>
    </p:spTree>
    <p:extLst>
      <p:ext uri="{BB962C8B-B14F-4D97-AF65-F5344CB8AC3E}">
        <p14:creationId xmlns:p14="http://schemas.microsoft.com/office/powerpoint/2010/main" val="32326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213" y="640395"/>
            <a:ext cx="339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44" y="2157192"/>
            <a:ext cx="3287156" cy="3100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87355" y="5540991"/>
            <a:ext cx="8052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at those time?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A0478-4373-4B3B-A139-63ECFA2B4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75" y="255455"/>
            <a:ext cx="3611930" cy="21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984" y="588180"/>
            <a:ext cx="716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our bag and go to school.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54" y="1794681"/>
            <a:ext cx="2465237" cy="42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265" y="1212557"/>
            <a:ext cx="264766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drill: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80492"/>
            <a:ext cx="572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go to school?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308" y="3470031"/>
            <a:ext cx="5615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go to pray?</a:t>
            </a:r>
          </a:p>
        </p:txBody>
      </p:sp>
    </p:spTree>
    <p:extLst>
      <p:ext uri="{BB962C8B-B14F-4D97-AF65-F5344CB8AC3E}">
        <p14:creationId xmlns:p14="http://schemas.microsoft.com/office/powerpoint/2010/main" val="122864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562" y="559582"/>
            <a:ext cx="4161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Cheaking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0523" y="5978962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6" y="1413410"/>
            <a:ext cx="5005754" cy="4026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420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815" y="1406769"/>
            <a:ext cx="553329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7973" y="3677303"/>
            <a:ext cx="13647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038" y="3677304"/>
            <a:ext cx="12426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Pray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8258036-597B-447E-91B4-735967E8D506}"/>
              </a:ext>
            </a:extLst>
          </p:cNvPr>
          <p:cNvSpPr/>
          <p:nvPr/>
        </p:nvSpPr>
        <p:spPr>
          <a:xfrm>
            <a:off x="3814885" y="3783777"/>
            <a:ext cx="660889" cy="539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1600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651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31F38-D660-4ABE-BB43-7A0931F8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43" y="518454"/>
            <a:ext cx="7681913" cy="50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17A59E-443F-4D66-9A30-F6464DB1971C}"/>
              </a:ext>
            </a:extLst>
          </p:cNvPr>
          <p:cNvSpPr txBox="1"/>
          <p:nvPr/>
        </p:nvSpPr>
        <p:spPr>
          <a:xfrm>
            <a:off x="622300" y="2635099"/>
            <a:ext cx="10922000" cy="259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Rajia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Akter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koli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Aralia Government Primary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EAF7F-1FCF-44E1-9B63-AE3CD4B9D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88" y="653975"/>
            <a:ext cx="1704824" cy="170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6A190-E79E-4694-9030-8906F9A74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43" y="352424"/>
            <a:ext cx="2297113" cy="25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092" y="517525"/>
            <a:ext cx="8135816" cy="4724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Lesson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Unit:13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Lesson:1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Title:Telling the time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Lesson:Listen,read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Time:40</a:t>
            </a:r>
          </a:p>
        </p:txBody>
      </p:sp>
    </p:spTree>
    <p:extLst>
      <p:ext uri="{BB962C8B-B14F-4D97-AF65-F5344CB8AC3E}">
        <p14:creationId xmlns:p14="http://schemas.microsoft.com/office/powerpoint/2010/main" val="16352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553" y="616439"/>
            <a:ext cx="7666894" cy="3880338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 will be able to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5.1.1-Tell the time(hours and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miniuts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)and mention am/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pm,half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past,quarter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etc.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9822D-A67E-471E-8566-A8360100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79" b="100000" l="31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88"/>
          <a:stretch/>
        </p:blipFill>
        <p:spPr>
          <a:xfrm>
            <a:off x="1016000" y="4838700"/>
            <a:ext cx="53467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DD49E-B882-4F9B-90BE-9EA2577D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79" b="100000" l="31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88"/>
          <a:stretch/>
        </p:blipFill>
        <p:spPr>
          <a:xfrm>
            <a:off x="5967047" y="4838700"/>
            <a:ext cx="5346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754" y="537308"/>
            <a:ext cx="2942492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Worm up:</a:t>
            </a:r>
          </a:p>
        </p:txBody>
      </p:sp>
    </p:spTree>
    <p:extLst>
      <p:ext uri="{BB962C8B-B14F-4D97-AF65-F5344CB8AC3E}">
        <p14:creationId xmlns:p14="http://schemas.microsoft.com/office/powerpoint/2010/main" val="363671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414" y="606884"/>
            <a:ext cx="689317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Telling the time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EA979-EDAE-4481-A7C8-16B216B4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r="15989" b="19954"/>
          <a:stretch/>
        </p:blipFill>
        <p:spPr>
          <a:xfrm>
            <a:off x="4080608" y="1811366"/>
            <a:ext cx="4533900" cy="42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9793" y="456899"/>
            <a:ext cx="170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192" y="3741615"/>
            <a:ext cx="453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5700" y="5730657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clock.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47F76-697B-4513-90F7-8E935A143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r="15989" b="19954"/>
          <a:stretch/>
        </p:blipFill>
        <p:spPr>
          <a:xfrm>
            <a:off x="4205655" y="1318433"/>
            <a:ext cx="4533900" cy="42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"/>
          <a:stretch/>
        </p:blipFill>
        <p:spPr>
          <a:xfrm>
            <a:off x="713855" y="145566"/>
            <a:ext cx="10030345" cy="6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214" y="113556"/>
            <a:ext cx="798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book: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0" y="821442"/>
            <a:ext cx="10995491" cy="6036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4263" y="6488668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5181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207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Introduction of Lesson Class:Five Unit:13 Lesson:1 Lesson Title:Telling the time Todays Lesson:Listen,read and say Time:40</vt:lpstr>
      <vt:lpstr>Learning outcomes: By the end of the lesson the student will be able to 5.1.1-Tell the time(hours and miniuts)and mention am/pm,half past,quarter to etc.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Kumun primary school</dc:creator>
  <cp:lastModifiedBy>DEll</cp:lastModifiedBy>
  <cp:revision>72</cp:revision>
  <dcterms:created xsi:type="dcterms:W3CDTF">2019-04-20T13:41:26Z</dcterms:created>
  <dcterms:modified xsi:type="dcterms:W3CDTF">2021-01-02T12:47:07Z</dcterms:modified>
</cp:coreProperties>
</file>