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"/>
            <a:ext cx="7620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Welcome to online class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1" y="1371600"/>
            <a:ext cx="789214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97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381000"/>
            <a:ext cx="4672222" cy="6141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pronoun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2508" y="1254205"/>
            <a:ext cx="8153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there is relative pronoun (</a:t>
            </a:r>
            <a:r>
              <a:rPr lang="en-US" sz="24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who,which,that,whom,whose</a:t>
            </a:r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in any incomplete sentence ,these kind of sentences can be completed according to the antecedent that used before relative pronoun. For Example---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393009" y="2823865"/>
            <a:ext cx="8598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 saw the man who------------------- 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4621" y="2754282"/>
            <a:ext cx="35830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here yesterday/ won lottery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2508" y="3351103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This is the house that --------------- 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7058" y="3154392"/>
            <a:ext cx="2124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wants to buy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93009" y="3890665"/>
            <a:ext cx="5260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The writer took a cabin ----------------- 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5412" y="3767900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small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1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609600" y="304800"/>
            <a:ext cx="6919415" cy="114641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Too…………To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239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Sub+verb+too+adj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/adv+to+V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+other word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5913" y="2209800"/>
            <a:ext cx="8157087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1.He is too poor to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 the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244334"/>
            <a:ext cx="807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244334"/>
            <a:ext cx="80771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2.Mr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too young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to---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job</a:t>
            </a:r>
          </a:p>
          <a:p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4321552"/>
            <a:ext cx="815339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Note-Too-----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to,is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to express something in negative way.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4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371600" y="151287"/>
            <a:ext cx="5663821" cy="1119116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447800"/>
            <a:ext cx="5791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as+past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tense+past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1.As soon as we saw 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teacher---------------------------------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2025134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stood up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9718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we reached the station…………………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13695" y="2679412"/>
            <a:ext cx="304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train started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6638" y="3962400"/>
            <a:ext cx="79205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Note- As  soon as is used to do something instantly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31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443840"/>
            <a:ext cx="7924800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1.It is high time………………………...........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2.He is too weak………………………………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3.Unless you take physical exercise……………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4.He pretends as if ………………………………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5.Walk fast lest…………………………………..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6.It is a long time since………………………….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7.When I went to market……………………….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8.As soon as he saw me…………………………….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609600"/>
            <a:ext cx="7924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7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7620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Thanks every body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49179"/>
            <a:ext cx="54102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003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52400"/>
            <a:ext cx="480059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Identity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14400"/>
            <a:ext cx="2438400" cy="2718983"/>
          </a:xfrm>
          <a:prstGeom prst="rect">
            <a:avLst/>
          </a:prstGeom>
        </p:spPr>
      </p:pic>
      <p:sp>
        <p:nvSpPr>
          <p:cNvPr id="4" name="Vertical Scroll 3"/>
          <p:cNvSpPr/>
          <p:nvPr/>
        </p:nvSpPr>
        <p:spPr>
          <a:xfrm>
            <a:off x="3733800" y="914400"/>
            <a:ext cx="5029200" cy="28956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Md.Anamul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Hoque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Assistant Teacher 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Hazi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Dowara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Bazar,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Sunamgonj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1" y="4114800"/>
            <a:ext cx="3505199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 9-10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Grammer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Date: 01.01.2021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44" y="4031226"/>
            <a:ext cx="3951111" cy="200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7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95400" y="381000"/>
            <a:ext cx="7315200" cy="11430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you guess what type of sentences they are ?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He reads attentively so ----------------------------------------------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893332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It is high time we ---------------------------------------------------------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If you play well ------------------------------------------------------------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267200"/>
            <a:ext cx="5791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Completing Sentence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3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371600" y="228600"/>
            <a:ext cx="6858000" cy="1524000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Outcome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studying this lesson , students will be able to------------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2201"/>
            <a:ext cx="8305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Complete the sentences by using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approprite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clause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8305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2. Understand some important  </a:t>
            </a:r>
            <a:r>
              <a:rPr lang="en-US" sz="2400" dirty="0" err="1" smtClean="0"/>
              <a:t>grammartical</a:t>
            </a:r>
            <a:r>
              <a:rPr lang="en-US" sz="2400" dirty="0" smtClean="0"/>
              <a:t> rules for completing sentence.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40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676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Our  to day’s topic is ------------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66800"/>
            <a:ext cx="74676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Completing Sentence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Part- 2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 No-7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6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838200" y="152400"/>
            <a:ext cx="7239000" cy="1371600"/>
          </a:xfrm>
          <a:prstGeom prst="down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time / It is high time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time / It is high time + Sub+ v2+ext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133600"/>
            <a:ext cx="88392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It is time / It is high time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we changed our bad habit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819400"/>
            <a:ext cx="8839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It is time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we gave up smoking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0"/>
            <a:ext cx="88392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Note: Suppose something should be done. It is already a little bit late, in this case we use   It is high time/ It is time.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550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16161" y="228600"/>
            <a:ext cx="3151239" cy="12954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if / As though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Simple present +as if / as though + Simple past 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33265"/>
            <a:ext cx="8763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Karim</a:t>
            </a:r>
            <a:r>
              <a:rPr lang="en-US" sz="2400" dirty="0" smtClean="0"/>
              <a:t> talk as if / as though </a:t>
            </a:r>
            <a:r>
              <a:rPr lang="en-US" sz="2400" u="sng" dirty="0" smtClean="0"/>
              <a:t>he knew everything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Simple past + as if / as though + past perfect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6265"/>
            <a:ext cx="8763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Sub+ v2 + </a:t>
            </a:r>
            <a:r>
              <a:rPr lang="en-US" sz="2800" dirty="0" err="1" smtClean="0"/>
              <a:t>obj</a:t>
            </a:r>
            <a:r>
              <a:rPr lang="en-US" sz="2800" dirty="0" smtClean="0"/>
              <a:t> + as if / as though + sub + had + V3 + ext.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733800"/>
            <a:ext cx="876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Karim</a:t>
            </a:r>
            <a:r>
              <a:rPr lang="en-US" sz="2400" dirty="0" smtClean="0"/>
              <a:t> talked as if / as though </a:t>
            </a:r>
            <a:r>
              <a:rPr lang="en-US" sz="2400" u="sng" dirty="0" smtClean="0"/>
              <a:t>he had known everything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443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95600" y="381000"/>
            <a:ext cx="3657600" cy="10668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1.Present tense + since + simple past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6106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long time since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we met last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Past tense + since + past perfect tense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3426902"/>
            <a:ext cx="8610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Sub+V2+obj+ Since + Sub + had + V3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343400"/>
            <a:ext cx="8610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 was a long time since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we had met last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8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86000" y="228600"/>
            <a:ext cx="3581400" cy="15240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Would that / I wish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Would that / I wish + sub + were / could be + other word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7848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wish / would that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 were / could be a bird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86106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Would that /I wish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 were / could be a child again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7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550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bdakr</dc:creator>
  <cp:lastModifiedBy>bdakrinfo@gmail.com</cp:lastModifiedBy>
  <cp:revision>13</cp:revision>
  <dcterms:created xsi:type="dcterms:W3CDTF">2006-08-16T00:00:00Z</dcterms:created>
  <dcterms:modified xsi:type="dcterms:W3CDTF">2021-01-02T07:19:57Z</dcterms:modified>
</cp:coreProperties>
</file>