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15C-E366-40B1-B3E6-8D23330C014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6F0F-E10E-43AB-901F-D14B6054C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8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15C-E366-40B1-B3E6-8D23330C014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6F0F-E10E-43AB-901F-D14B6054C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5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15C-E366-40B1-B3E6-8D23330C014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6F0F-E10E-43AB-901F-D14B6054C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7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15C-E366-40B1-B3E6-8D23330C014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6F0F-E10E-43AB-901F-D14B6054C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15C-E366-40B1-B3E6-8D23330C014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6F0F-E10E-43AB-901F-D14B6054C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15C-E366-40B1-B3E6-8D23330C014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6F0F-E10E-43AB-901F-D14B6054C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7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15C-E366-40B1-B3E6-8D23330C014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6F0F-E10E-43AB-901F-D14B6054C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0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15C-E366-40B1-B3E6-8D23330C014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6F0F-E10E-43AB-901F-D14B6054C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6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15C-E366-40B1-B3E6-8D23330C014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6F0F-E10E-43AB-901F-D14B6054C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15C-E366-40B1-B3E6-8D23330C014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6F0F-E10E-43AB-901F-D14B6054C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3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915C-E366-40B1-B3E6-8D23330C014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6F0F-E10E-43AB-901F-D14B6054C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7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F915C-E366-40B1-B3E6-8D23330C014E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26F0F-E10E-43AB-901F-D14B6054C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53" y="3830863"/>
            <a:ext cx="2820472" cy="2820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862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66" y="218941"/>
            <a:ext cx="11477221" cy="26015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ইতিহাস ও সংস্কৃতি </a:t>
            </a:r>
          </a:p>
          <a:p>
            <a:pPr algn="ctr"/>
            <a:r>
              <a:rPr lang="bn-IN" sz="5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পাঠ্যাংশঃস্বাধীনতা দিবস ও বিজয় দিবস 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3" y="2975020"/>
            <a:ext cx="6080974" cy="3773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2975020"/>
            <a:ext cx="5190185" cy="3773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93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8051" y="206062"/>
            <a:ext cx="4327301" cy="7598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031" y="2766812"/>
            <a:ext cx="11951594" cy="26165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দিবস সম্পর্কে বর্ননা করতে পারবে;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সম্পর্কে ব্যাখ্যা করতে পারবে;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 বিজয় দিবস সম্পর্কে বলতে পারবে;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1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2" y="115910"/>
            <a:ext cx="12101848" cy="24598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দিবসঃ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১৯৭১ সালের ২৬ শে মার্চ স্বাধীনতা ঘোষনা করেন।প্রতিবছর আমরা বিভিন্ন অনুষ্ঠানের মাধ্যমে আমরা </a:t>
            </a:r>
            <a:r>
              <a:rPr lang="bn-IN" sz="48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পালন করি।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686049"/>
            <a:ext cx="7250807" cy="4027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9" y="2686049"/>
            <a:ext cx="4752304" cy="4027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06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5" y="2421228"/>
            <a:ext cx="5790245" cy="3257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20" y="2421227"/>
            <a:ext cx="5919831" cy="3257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1175" y="90152"/>
            <a:ext cx="11962087" cy="21507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স্মৃতিসৌধঃমুক্তিযুদ্ধের শহিদদের স্মরনে সাভারে একটি স্মৃতিসৌধ নির্মান করা হয়েছে। 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5924282"/>
            <a:ext cx="5061397" cy="6954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স্মৃতিসৌধ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128789"/>
            <a:ext cx="11925836" cy="27818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আত্মসমর্পনঃ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স্বাধীনতার জন্য প্রায় ৯ মাস যুদ্ধ চলে।অবশেষে পাকিস্তানি বাহিনী পরাজিত হয়ে ১৬ই ডিসেম্বর আত্মসমর্পন করে।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7" y="3039414"/>
            <a:ext cx="8216721" cy="3678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410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0" y="2514278"/>
            <a:ext cx="6272011" cy="3976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5908" y="115910"/>
            <a:ext cx="11874323" cy="22151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১৬ই ডিসেম্বর আমাদের বিজয় দিবস।প্রতিবছর জাতীয় স্মৃতিসৌধে ফুল দিয়ে ও বিভিন্ন অনুষ্ঠানের মাধ্যমে আমরা এই দিনটি পালন করি।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2555804"/>
            <a:ext cx="5349830" cy="3935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83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4721" y="231820"/>
            <a:ext cx="3837904" cy="8113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789" y="1300766"/>
            <a:ext cx="11423560" cy="15583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স্মৃতিসৌধ আমাদের কী কী মনে করিয়ে দেয় সে সম্পর্কে ৩টি বাক্য লিখ।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2987350"/>
            <a:ext cx="6362163" cy="3708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5" y="2987350"/>
            <a:ext cx="4881094" cy="3708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33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9572" y="193183"/>
            <a:ext cx="3477296" cy="8628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062" y="2614411"/>
            <a:ext cx="11835684" cy="18931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প্রতিবছর তোমার মাদ্রাসায় কীভাবে বিজয় দিবস পালন করা হয় সে সম্পর্কে ৩টি বাক্য তোমার খাতায় লিখ।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72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6845" y="270456"/>
            <a:ext cx="3734873" cy="7984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5910" y="2032715"/>
            <a:ext cx="11912958" cy="35824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স্মৃতিসৌধ কোথায় অবস্থিত?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কী দিয়ে স্মৃতিসৌধে শ্রদ্ধা জানাই? 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কারা পরাজিত হয়েছিল? 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ও বিজয় দিবস কোন কোন তারিখে পালন করা হয়?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41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6237" y="115910"/>
            <a:ext cx="3567448" cy="8242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789" y="2743200"/>
            <a:ext cx="11951594" cy="23954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 সম্পর্কে কমপক্ষে ৫টি বাক্য তোমার খাতায় লিখ।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6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6" y="1218865"/>
            <a:ext cx="6059510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4" y="1218865"/>
            <a:ext cx="5581177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74254" y="257577"/>
            <a:ext cx="7830354" cy="772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0637" y="6007995"/>
            <a:ext cx="3515932" cy="7727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84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dirty="0">
              <a:ln>
                <a:solidFill>
                  <a:srgbClr val="0070C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0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1004552"/>
            <a:ext cx="9762185" cy="4958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32586" y="103031"/>
            <a:ext cx="8989453" cy="6954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ভাল করে লক্ষ্য কর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2585" y="5988676"/>
            <a:ext cx="8989453" cy="6954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বাহিনীর আত্মসমর্পন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1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19" y="1906073"/>
            <a:ext cx="4932608" cy="3939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1906073"/>
            <a:ext cx="6442925" cy="3939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596980" y="334851"/>
            <a:ext cx="7907628" cy="7340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9836" y="6091707"/>
            <a:ext cx="7907628" cy="59066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দিবস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8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5" y="861662"/>
            <a:ext cx="7894750" cy="5273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77285" y="103031"/>
            <a:ext cx="8525814" cy="5795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76541" y="6275150"/>
            <a:ext cx="4919729" cy="5795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স্মৃতিসৌধ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8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586"/>
            <a:ext cx="6632620" cy="4172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7" y="1534586"/>
            <a:ext cx="5306097" cy="4172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35617" y="309093"/>
            <a:ext cx="7843234" cy="7340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আরও কিছু ছবি দেখি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6502" y="5922135"/>
            <a:ext cx="7843234" cy="7340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বিজয় দিবস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8" y="1129367"/>
            <a:ext cx="4683483" cy="4873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4" y="1129367"/>
            <a:ext cx="6894691" cy="4873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09859" y="141668"/>
            <a:ext cx="7817476" cy="7212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দেখতে পাচ্ছ?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6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" y="1486173"/>
            <a:ext cx="6516844" cy="4485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08" y="1486173"/>
            <a:ext cx="5340976" cy="4485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52282" y="206062"/>
            <a:ext cx="8126569" cy="7212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লক্ষ্য কর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9989" y="6044756"/>
            <a:ext cx="8126569" cy="7212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বিজয় দিবস উদযাপন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8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" y="1466073"/>
            <a:ext cx="7620000" cy="440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4" y="1409029"/>
            <a:ext cx="4348766" cy="4479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84101" y="206063"/>
            <a:ext cx="7624293" cy="74697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কিসের নাম বল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3927" y="6065949"/>
            <a:ext cx="7624293" cy="670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বিজয় দিবস উদযাপন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7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259</Words>
  <Application>Microsoft Office PowerPoint</Application>
  <PresentationFormat>Widescreen</PresentationFormat>
  <Paragraphs>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13</cp:revision>
  <dcterms:created xsi:type="dcterms:W3CDTF">2021-01-02T08:47:38Z</dcterms:created>
  <dcterms:modified xsi:type="dcterms:W3CDTF">2021-01-02T10:36:36Z</dcterms:modified>
</cp:coreProperties>
</file>