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6" r:id="rId2"/>
    <p:sldId id="287" r:id="rId3"/>
    <p:sldId id="285" r:id="rId4"/>
    <p:sldId id="279" r:id="rId5"/>
    <p:sldId id="257" r:id="rId6"/>
    <p:sldId id="258" r:id="rId7"/>
    <p:sldId id="267" r:id="rId8"/>
    <p:sldId id="280" r:id="rId9"/>
    <p:sldId id="264" r:id="rId10"/>
    <p:sldId id="265" r:id="rId11"/>
    <p:sldId id="259" r:id="rId12"/>
    <p:sldId id="281" r:id="rId13"/>
    <p:sldId id="266" r:id="rId14"/>
    <p:sldId id="284" r:id="rId15"/>
    <p:sldId id="271" r:id="rId16"/>
    <p:sldId id="269" r:id="rId17"/>
    <p:sldId id="270" r:id="rId18"/>
    <p:sldId id="261" r:id="rId19"/>
    <p:sldId id="260" r:id="rId20"/>
    <p:sldId id="262" r:id="rId21"/>
    <p:sldId id="26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3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3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19EAD7-F94F-48F9-A521-C42D64D4017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021466-2DED-4243-A16E-F0EC9B31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2.jpg"/><Relationship Id="rId7" Type="http://schemas.openxmlformats.org/officeDocument/2006/relationships/image" Target="../media/image3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1.jpg"/><Relationship Id="rId4" Type="http://schemas.openxmlformats.org/officeDocument/2006/relationships/image" Target="../media/image13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1.jp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12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12.jpg"/><Relationship Id="rId5" Type="http://schemas.openxmlformats.org/officeDocument/2006/relationships/image" Target="../media/image10.jpg"/><Relationship Id="rId10" Type="http://schemas.openxmlformats.org/officeDocument/2006/relationships/image" Target="../media/image18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.jpg"/><Relationship Id="rId3" Type="http://schemas.openxmlformats.org/officeDocument/2006/relationships/image" Target="../media/image18.jpg"/><Relationship Id="rId7" Type="http://schemas.openxmlformats.org/officeDocument/2006/relationships/image" Target="../media/image11.jpg"/><Relationship Id="rId12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15.jpg"/><Relationship Id="rId5" Type="http://schemas.openxmlformats.org/officeDocument/2006/relationships/image" Target="../media/image17.jpg"/><Relationship Id="rId10" Type="http://schemas.openxmlformats.org/officeDocument/2006/relationships/image" Target="../media/image8.jpg"/><Relationship Id="rId4" Type="http://schemas.openxmlformats.org/officeDocument/2006/relationships/image" Target="../media/image19.jpeg"/><Relationship Id="rId9" Type="http://schemas.openxmlformats.org/officeDocument/2006/relationships/image" Target="../media/image9.jpg"/><Relationship Id="rId1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5C1F8-26B6-457D-9762-21F3FDE7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52" y="596131"/>
            <a:ext cx="8296895" cy="5665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4B8717-E1AA-47EE-ADC5-D2116626CAAB}"/>
              </a:ext>
            </a:extLst>
          </p:cNvPr>
          <p:cNvSpPr/>
          <p:nvPr/>
        </p:nvSpPr>
        <p:spPr>
          <a:xfrm>
            <a:off x="2075813" y="1575723"/>
            <a:ext cx="80403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" b="10513"/>
          <a:stretch/>
        </p:blipFill>
        <p:spPr>
          <a:xfrm>
            <a:off x="2318648" y="1759527"/>
            <a:ext cx="3212992" cy="272934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02" y="1759527"/>
            <a:ext cx="3184756" cy="272934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77551" y="5161014"/>
            <a:ext cx="620197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সংরক্ষণে ব্যবহৃত রাসায়নিক পদার্থ ফরমালিন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083" y="450469"/>
            <a:ext cx="620197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677" y="870345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32" y="630869"/>
            <a:ext cx="2285999" cy="1643250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510146" y="2937164"/>
            <a:ext cx="8894618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আর্কষনীয়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 ২ টি বাক্যে লিখ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151" y="1085788"/>
            <a:ext cx="2286203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৫ মিনিট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49" y="454050"/>
            <a:ext cx="2178935" cy="1319332"/>
          </a:xfrm>
          <a:prstGeom prst="rect">
            <a:avLst/>
          </a:prstGeom>
          <a:ln w="28575">
            <a:solidFill>
              <a:schemeClr val="accent2"/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803561" y="853480"/>
            <a:ext cx="72043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রঙ মিশ্রিত এর ক্ষতিকর দি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564" y="2327564"/>
            <a:ext cx="36298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১।মানুষের ক্যান্সার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563" y="5019535"/>
            <a:ext cx="36298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৩।অস্থিরতা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562" y="3673549"/>
            <a:ext cx="36298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২।অমনযোগীতা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/>
          <a:stretch/>
        </p:blipFill>
        <p:spPr>
          <a:xfrm>
            <a:off x="6521530" y="3465063"/>
            <a:ext cx="1486397" cy="98960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30" y="2199466"/>
            <a:ext cx="1486397" cy="9025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/>
          <a:stretch/>
        </p:blipFill>
        <p:spPr>
          <a:xfrm>
            <a:off x="6521530" y="4817737"/>
            <a:ext cx="1486397" cy="9953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791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2" y="1667655"/>
            <a:ext cx="4867805" cy="35226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02" y="1667655"/>
            <a:ext cx="4867804" cy="35226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52190" y="5518507"/>
            <a:ext cx="727110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সংরক্ষণে ব্যবহৃত রাসায়নিক পদার্থ কার্বাইড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083" y="450469"/>
            <a:ext cx="62019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845968"/>
            <a:ext cx="85066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ব্যবহার করে ফল পাকানোর অপকারিতাঃ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13" y="940435"/>
            <a:ext cx="2120575" cy="1481596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863524" y="2654572"/>
            <a:ext cx="36298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১।মানুষের ক্যান্সার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90" y="2526474"/>
            <a:ext cx="1486397" cy="9025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90" y="3872459"/>
            <a:ext cx="1486397" cy="90252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63522" y="4000557"/>
            <a:ext cx="36298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২।যকৃত অকার্যকর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16" y="1250865"/>
            <a:ext cx="2348620" cy="1698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04" y="1208574"/>
            <a:ext cx="2348620" cy="17391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5" y="1235891"/>
            <a:ext cx="2348620" cy="1698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30" y="1250865"/>
            <a:ext cx="2348620" cy="1698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93465" y="3161629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8937" y="3171924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8639" y="3173112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পটেটো স্টিকস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4030" y="3146227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971" y="283397"/>
            <a:ext cx="67782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36" y="3850461"/>
            <a:ext cx="2348211" cy="1813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9" y="3824835"/>
            <a:ext cx="2363352" cy="1813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28" y="3850461"/>
            <a:ext cx="2384683" cy="1813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1" t="50215"/>
          <a:stretch/>
        </p:blipFill>
        <p:spPr>
          <a:xfrm>
            <a:off x="9099932" y="3850461"/>
            <a:ext cx="2453773" cy="1813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586797" y="5840140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চানাচুর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5514" y="5916900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সমচা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5896" y="5840140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3465" y="5840140"/>
            <a:ext cx="1627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ফ্রাইড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707" y="411115"/>
            <a:ext cx="212597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1" y="483774"/>
            <a:ext cx="4915286" cy="32937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8035" y="3945427"/>
            <a:ext cx="10958945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সামান্যই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820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25" y="533920"/>
            <a:ext cx="2355273" cy="15606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5" y="3218966"/>
            <a:ext cx="3166631" cy="13016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6" y="1676397"/>
            <a:ext cx="3159700" cy="1400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3562" y="1967817"/>
            <a:ext cx="392083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১।পুষ্টিহীনতা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2" y="5017309"/>
            <a:ext cx="392083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৩।পুষ্টিকর খাদ্যে অরুচি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562" y="3492563"/>
            <a:ext cx="392083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অতিরিক্ত ওজন বৃদ্ধি।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054" y="543371"/>
            <a:ext cx="517467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এর ক্ষতিকর দি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72545" y="4648733"/>
            <a:ext cx="3197370" cy="1383481"/>
            <a:chOff x="5472545" y="4648733"/>
            <a:chExt cx="3197370" cy="13834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545" y="4648733"/>
              <a:ext cx="1530924" cy="138348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60" y="4648733"/>
              <a:ext cx="1614055" cy="138348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668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0039" y="1041554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73" y="697924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954526" y="3114180"/>
            <a:ext cx="10282947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 ও অতিরিক্ত ওজন কমাতে আমাদের করনীয় ৩টি বাক্যে লিখ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092" y="1318553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৫ 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3" y="992736"/>
            <a:ext cx="2729346" cy="1981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3"/>
          <p:cNvSpPr txBox="1"/>
          <p:nvPr/>
        </p:nvSpPr>
        <p:spPr>
          <a:xfrm>
            <a:off x="561110" y="3310719"/>
            <a:ext cx="11069781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45 পৃষ্ঠা খোল এবং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রবে পড়।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BF6A7F-8091-41BF-BA44-83FC526E06BE}"/>
              </a:ext>
            </a:extLst>
          </p:cNvPr>
          <p:cNvGrpSpPr/>
          <p:nvPr/>
        </p:nvGrpSpPr>
        <p:grpSpPr>
          <a:xfrm>
            <a:off x="267949" y="5245785"/>
            <a:ext cx="11656102" cy="1393323"/>
            <a:chOff x="0" y="4876800"/>
            <a:chExt cx="13258800" cy="289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525E7F-3782-4667-8077-779CC8509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8" t="30832" r="60336" b="4981"/>
            <a:stretch/>
          </p:blipFill>
          <p:spPr>
            <a:xfrm>
              <a:off x="10143086" y="4894940"/>
              <a:ext cx="3115714" cy="28774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F24751-44C1-4884-A693-076D7FBA3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83"/>
            <a:stretch/>
          </p:blipFill>
          <p:spPr>
            <a:xfrm>
              <a:off x="2959445" y="4876800"/>
              <a:ext cx="7157365" cy="28605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2EF3A0-26E4-4124-867A-3ABF5C31A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" t="27266" r="60755" b="6817"/>
            <a:stretch/>
          </p:blipFill>
          <p:spPr>
            <a:xfrm>
              <a:off x="0" y="4894940"/>
              <a:ext cx="2985721" cy="287746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EDBA8EA-4C73-486F-9BFE-C081949F037C}"/>
              </a:ext>
            </a:extLst>
          </p:cNvPr>
          <p:cNvSpPr/>
          <p:nvPr/>
        </p:nvSpPr>
        <p:spPr>
          <a:xfrm>
            <a:off x="5264727" y="503437"/>
            <a:ext cx="2455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0FE0-6000-4437-ABDD-C59128B5D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98657"/>
            <a:ext cx="1284083" cy="12567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DD2683-5809-43E7-90EF-07AD24B1C26E}"/>
              </a:ext>
            </a:extLst>
          </p:cNvPr>
          <p:cNvGrpSpPr/>
          <p:nvPr/>
        </p:nvGrpSpPr>
        <p:grpSpPr>
          <a:xfrm>
            <a:off x="941100" y="2428014"/>
            <a:ext cx="4323627" cy="3458324"/>
            <a:chOff x="318655" y="2757055"/>
            <a:chExt cx="4508177" cy="3639413"/>
          </a:xfrm>
        </p:grpSpPr>
        <p:sp>
          <p:nvSpPr>
            <p:cNvPr id="9" name="Vertical Scroll 7">
              <a:extLst>
                <a:ext uri="{FF2B5EF4-FFF2-40B4-BE49-F238E27FC236}">
                  <a16:creationId xmlns:a16="http://schemas.microsoft.com/office/drawing/2014/main" id="{886BD016-D934-45B7-9060-0FE56B669972}"/>
                </a:ext>
              </a:extLst>
            </p:cNvPr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62FABAB-BB83-40BA-BDF3-282D3275481B}"/>
                </a:ext>
              </a:extLst>
            </p:cNvPr>
            <p:cNvSpPr txBox="1"/>
            <p:nvPr/>
          </p:nvSpPr>
          <p:spPr>
            <a:xfrm>
              <a:off x="974813" y="3238671"/>
              <a:ext cx="3263322" cy="275820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61BF8E-6700-4BDB-BF6A-751DD632F4C7}"/>
              </a:ext>
            </a:extLst>
          </p:cNvPr>
          <p:cNvSpPr txBox="1"/>
          <p:nvPr/>
        </p:nvSpPr>
        <p:spPr>
          <a:xfrm>
            <a:off x="1796999" y="1792481"/>
            <a:ext cx="25668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DD97F-17CA-44D4-BFFE-FB35CF97D5A2}"/>
              </a:ext>
            </a:extLst>
          </p:cNvPr>
          <p:cNvSpPr txBox="1"/>
          <p:nvPr/>
        </p:nvSpPr>
        <p:spPr>
          <a:xfrm>
            <a:off x="8520408" y="1761703"/>
            <a:ext cx="27891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Vertical Scroll 11">
            <a:extLst>
              <a:ext uri="{FF2B5EF4-FFF2-40B4-BE49-F238E27FC236}">
                <a16:creationId xmlns:a16="http://schemas.microsoft.com/office/drawing/2014/main" id="{8CAD786E-E921-4F83-9156-9A5E5DC21CF2}"/>
              </a:ext>
            </a:extLst>
          </p:cNvPr>
          <p:cNvSpPr/>
          <p:nvPr/>
        </p:nvSpPr>
        <p:spPr>
          <a:xfrm>
            <a:off x="7719775" y="2493354"/>
            <a:ext cx="4204276" cy="3327645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BD43C1D-1E51-4EAA-B5D0-0BC6380322EC}"/>
              </a:ext>
            </a:extLst>
          </p:cNvPr>
          <p:cNvSpPr txBox="1"/>
          <p:nvPr/>
        </p:nvSpPr>
        <p:spPr>
          <a:xfrm>
            <a:off x="8427652" y="2851864"/>
            <a:ext cx="2974676" cy="3108543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অধ্যায়ঃসুস্থ জীবনের জন্য খাদ্য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খাবারকে......হতে পারে 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9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8145" y="953549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73" y="3767556"/>
            <a:ext cx="111976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রঙ মিশ্রিত খাবারের ৩টি ক্ষতিকর দিক লিখ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6588" y="1646046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031728" y="973604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9546" y="1089364"/>
            <a:ext cx="246253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473" y="3945403"/>
            <a:ext cx="9878291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কি ? জাঙ্ক ফুডের ক্ষতিকর দিকগুলি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222519"/>
            <a:ext cx="11720945" cy="6412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4697" y="5004798"/>
            <a:ext cx="2345515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3483" y="1463186"/>
            <a:ext cx="9705034" cy="4742741"/>
            <a:chOff x="1895043" y="1790700"/>
            <a:chExt cx="8180246" cy="30717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043" y="1790700"/>
              <a:ext cx="4090123" cy="307176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166" y="1790700"/>
              <a:ext cx="4090123" cy="307176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93BC64-A81C-4111-989F-E34A4F510134}"/>
              </a:ext>
            </a:extLst>
          </p:cNvPr>
          <p:cNvSpPr txBox="1"/>
          <p:nvPr/>
        </p:nvSpPr>
        <p:spPr>
          <a:xfrm>
            <a:off x="1008019" y="399695"/>
            <a:ext cx="100150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1" y="4080612"/>
            <a:ext cx="2335240" cy="16505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48" y="4048598"/>
            <a:ext cx="2268802" cy="17145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33" y="4112241"/>
            <a:ext cx="2339211" cy="16509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27" y="4095756"/>
            <a:ext cx="2339211" cy="1714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33" y="1520150"/>
            <a:ext cx="2341029" cy="16805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0" y="1550095"/>
            <a:ext cx="2341031" cy="16417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4" y="1550096"/>
            <a:ext cx="2341031" cy="16417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9560705" y="5999254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4811" y="5967080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7573" y="5945086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679" y="5890622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4811" y="3397938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পটেটো স্টিকস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7573" y="3397938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19" y="399695"/>
            <a:ext cx="100150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কোন খাবার দেখতে পাচ্ছ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30" y="1550095"/>
            <a:ext cx="2320551" cy="16589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9560705" y="3397938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523" y="3397938"/>
            <a:ext cx="18934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0652" y="1146298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4" y="2687782"/>
            <a:ext cx="11540837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6" y="1318393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845" y="487396"/>
            <a:ext cx="1914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6580" y="2149390"/>
            <a:ext cx="10778835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৫।জাঙ্ক ফুড দেহের জন্য ক্ষতিকর তা বলতে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9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8" y="2858669"/>
            <a:ext cx="1627462" cy="1150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59" y="970692"/>
            <a:ext cx="1627462" cy="11773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93" y="2814048"/>
            <a:ext cx="1581160" cy="11949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92" y="2858401"/>
            <a:ext cx="1630230" cy="1150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1" y="4759257"/>
            <a:ext cx="1641006" cy="11868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91" y="2858401"/>
            <a:ext cx="1630230" cy="11949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29" y="4739314"/>
            <a:ext cx="1627462" cy="12046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26" y="4748884"/>
            <a:ext cx="1629496" cy="1186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25" y="4759257"/>
            <a:ext cx="1629496" cy="11936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47" y="940744"/>
            <a:ext cx="1627462" cy="1205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8" y="955718"/>
            <a:ext cx="1627462" cy="11773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3" y="970692"/>
            <a:ext cx="1627462" cy="11773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06018" y="2259837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09731" y="6095514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192" y="6097083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1445" y="6095514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2191" y="6062121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11489" y="4180266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1192" y="4148092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52717" y="4126098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1874" y="4088202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11490" y="2270132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1192" y="2271320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পটেটো স্টিকস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6583" y="2244435"/>
            <a:ext cx="162717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2953" y="293634"/>
            <a:ext cx="5074126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কোন খাবার দেখতে পাচ্ছ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15" y="1618300"/>
            <a:ext cx="1461748" cy="1076477"/>
            <a:chOff x="1004259" y="955718"/>
            <a:chExt cx="1631201" cy="12273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98" y="955718"/>
              <a:ext cx="1627462" cy="11773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004259" y="1797055"/>
              <a:ext cx="1627179" cy="38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পিজা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642116" y="4006016"/>
            <a:ext cx="1474554" cy="1080380"/>
            <a:chOff x="9409729" y="4759257"/>
            <a:chExt cx="1645492" cy="123178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5725" y="4759257"/>
              <a:ext cx="1629496" cy="119362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9409729" y="5605044"/>
              <a:ext cx="1627179" cy="38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31821" y="3995643"/>
            <a:ext cx="1462454" cy="1077783"/>
            <a:chOff x="6699433" y="4748884"/>
            <a:chExt cx="1631989" cy="12288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926" y="4748884"/>
              <a:ext cx="1629496" cy="118684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699433" y="5591710"/>
              <a:ext cx="1627179" cy="38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আপেল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2646" y="3986072"/>
            <a:ext cx="1476382" cy="1090971"/>
            <a:chOff x="3760259" y="4739314"/>
            <a:chExt cx="1647532" cy="12438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329" y="4739314"/>
              <a:ext cx="1627462" cy="120464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3760259" y="5597177"/>
              <a:ext cx="1627179" cy="38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পেয়ারা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2820" y="4006014"/>
            <a:ext cx="1472110" cy="1075376"/>
            <a:chOff x="990432" y="4759257"/>
            <a:chExt cx="1642765" cy="12260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91" y="4759257"/>
              <a:ext cx="1641006" cy="118684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990432" y="5599339"/>
              <a:ext cx="1627179" cy="38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42117" y="2808997"/>
            <a:ext cx="1474553" cy="1092041"/>
            <a:chOff x="9409730" y="2858401"/>
            <a:chExt cx="1645491" cy="12450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991" y="2858401"/>
              <a:ext cx="1630230" cy="119491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9409730" y="3717484"/>
              <a:ext cx="1627179" cy="38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1821" y="2808997"/>
            <a:ext cx="1462454" cy="1050754"/>
            <a:chOff x="6699433" y="2858401"/>
            <a:chExt cx="1631989" cy="119801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192" y="2858401"/>
              <a:ext cx="1630230" cy="115056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6699433" y="3670411"/>
              <a:ext cx="1627179" cy="38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83345" y="2764645"/>
            <a:ext cx="1458143" cy="1083433"/>
            <a:chOff x="3750958" y="2814048"/>
            <a:chExt cx="1627179" cy="12352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593" y="2814048"/>
              <a:ext cx="1581160" cy="119491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750958" y="3663316"/>
              <a:ext cx="1627179" cy="38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ডাব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38405" y="2809266"/>
            <a:ext cx="1471919" cy="1037158"/>
            <a:chOff x="1006018" y="2858669"/>
            <a:chExt cx="1642551" cy="11825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18" y="2858669"/>
              <a:ext cx="1627462" cy="11502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021390" y="3655177"/>
              <a:ext cx="1627179" cy="38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আইসক্রিম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4686" y="1633274"/>
            <a:ext cx="1474552" cy="1072373"/>
            <a:chOff x="9409731" y="970692"/>
            <a:chExt cx="1645490" cy="12226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759" y="970692"/>
              <a:ext cx="1627462" cy="11773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9409731" y="1807350"/>
              <a:ext cx="1627179" cy="38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কোমল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পানীয়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14388" y="1603326"/>
            <a:ext cx="1464414" cy="1099682"/>
            <a:chOff x="6699433" y="940744"/>
            <a:chExt cx="1634176" cy="12537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147" y="940744"/>
              <a:ext cx="1627462" cy="1205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6699433" y="1808538"/>
              <a:ext cx="1627179" cy="38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পটেটো স্টিকস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3159" y="320884"/>
            <a:ext cx="56622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খাবারগুলোকে তালিকাভুক্ত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95567" y="1635113"/>
            <a:ext cx="1458397" cy="1078475"/>
            <a:chOff x="3780612" y="972531"/>
            <a:chExt cx="1627462" cy="122961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612" y="972531"/>
              <a:ext cx="1627462" cy="11773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3780612" y="1816146"/>
              <a:ext cx="1627179" cy="38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বার্গার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148"/>
              </p:ext>
            </p:extLst>
          </p:nvPr>
        </p:nvGraphicFramePr>
        <p:xfrm>
          <a:off x="1021873" y="5230494"/>
          <a:ext cx="10214162" cy="127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081">
                  <a:extLst>
                    <a:ext uri="{9D8B030D-6E8A-4147-A177-3AD203B41FA5}">
                      <a16:colId xmlns:a16="http://schemas.microsoft.com/office/drawing/2014/main" val="3202317745"/>
                    </a:ext>
                  </a:extLst>
                </a:gridCol>
                <a:gridCol w="5107081">
                  <a:extLst>
                    <a:ext uri="{9D8B030D-6E8A-4147-A177-3AD203B41FA5}">
                      <a16:colId xmlns:a16="http://schemas.microsoft.com/office/drawing/2014/main" val="3373200978"/>
                    </a:ext>
                  </a:extLst>
                </a:gridCol>
              </a:tblGrid>
              <a:tr h="63662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IN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20915"/>
                  </a:ext>
                </a:extLst>
              </a:tr>
              <a:tr h="636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2115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624686" y="393803"/>
            <a:ext cx="209157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9" y="439862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44" name="TextBox 43"/>
          <p:cNvSpPr txBox="1"/>
          <p:nvPr/>
        </p:nvSpPr>
        <p:spPr>
          <a:xfrm>
            <a:off x="4739829" y="1030006"/>
            <a:ext cx="209157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৫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1195166"/>
            <a:ext cx="2393397" cy="14665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88" y="1195165"/>
            <a:ext cx="2393397" cy="1466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31" y="1212525"/>
            <a:ext cx="2393397" cy="14318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704108" y="320417"/>
            <a:ext cx="91024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বল খাবারগুলোতে কী মেশানো রয়েছে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969" y="5826033"/>
            <a:ext cx="559723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08" y="3493477"/>
            <a:ext cx="2413116" cy="14665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/>
          <a:stretch/>
        </p:blipFill>
        <p:spPr>
          <a:xfrm>
            <a:off x="1978009" y="3482720"/>
            <a:ext cx="2393397" cy="1466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61" y="3504237"/>
            <a:ext cx="2367324" cy="14450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7796662" y="5093497"/>
            <a:ext cx="23145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714" y="5093497"/>
            <a:ext cx="23145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0766" y="5093497"/>
            <a:ext cx="23145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7745" y="2776084"/>
            <a:ext cx="23145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9833" y="2776084"/>
            <a:ext cx="23145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1922" y="2776084"/>
            <a:ext cx="23145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713</TotalTime>
  <Words>418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289</cp:revision>
  <dcterms:created xsi:type="dcterms:W3CDTF">2019-07-16T16:17:02Z</dcterms:created>
  <dcterms:modified xsi:type="dcterms:W3CDTF">2021-01-02T16:40:22Z</dcterms:modified>
</cp:coreProperties>
</file>