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3" r:id="rId6"/>
    <p:sldId id="278" r:id="rId7"/>
    <p:sldId id="270" r:id="rId8"/>
    <p:sldId id="274" r:id="rId9"/>
    <p:sldId id="271" r:id="rId10"/>
    <p:sldId id="277" r:id="rId11"/>
    <p:sldId id="272" r:id="rId12"/>
    <p:sldId id="264" r:id="rId13"/>
    <p:sldId id="276" r:id="rId14"/>
    <p:sldId id="273" r:id="rId15"/>
    <p:sldId id="275" r:id="rId16"/>
    <p:sldId id="265" r:id="rId17"/>
    <p:sldId id="266" r:id="rId18"/>
    <p:sldId id="279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3EDEC-8606-4E75-AD76-37E67745A72C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4629D-41E3-4E84-B421-F3F6D514C088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বায়ু দুষণ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1DD74BF-66C8-4901-B51A-FF28BDFFFE23}" type="parTrans" cxnId="{FB495ADA-CB8D-4652-918A-C9CA98750BC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E181A06-2632-4437-91E2-1E13AE6DB687}" type="sibTrans" cxnId="{FB495ADA-CB8D-4652-918A-C9CA98750BC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FDF02BE-C756-4033-97B5-0CF3CA97671A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যানবাহনের ধোয়া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3E26A27-1A90-403E-9825-47B6FEC3ABA7}" type="parTrans" cxnId="{D9D4DD9C-F1B2-4101-B855-609E66075C15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3A0EB70-B2B6-4912-9C0F-F245A467C95A}" type="sibTrans" cxnId="{D9D4DD9C-F1B2-4101-B855-609E66075C1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6E54216-029D-4284-87B9-2272AABA7083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ময়লা আবর্জনা পোড়ানোর ধোয়া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A7629E1-7B05-429C-8C7B-AB9D99DDE4D8}" type="parTrans" cxnId="{F1E9484C-A50F-4100-A76A-07BA538A1344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B9F6CCB-E9C1-4E00-B406-4A1DACDA421A}" type="sibTrans" cxnId="{F1E9484C-A50F-4100-A76A-07BA538A134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B47CC1F-D0B1-4E30-976E-C48FA0D8D784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অতিরিক্ত জনসংখ্যা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873BD2F-CA5B-4267-827C-A8EF9D7F3459}" type="parTrans" cxnId="{063E5A04-9C28-4000-B730-EDC4AE2E18B4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F92EA7C-7A18-4B7E-B3CA-8617C0DA193E}" type="sibTrans" cxnId="{063E5A04-9C28-4000-B730-EDC4AE2E18B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2ED2757-A28A-445A-9E2C-5E1F13BAEAC1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কলকার খানার ধোয়া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838668F-51EC-41D7-8D61-C61C7212990B}" type="parTrans" cxnId="{5D835A06-4BC3-4D54-A5B6-B23852857791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8D108D7-CCD1-4CD3-94EC-6F39374EB2D7}" type="sibTrans" cxnId="{5D835A06-4BC3-4D54-A5B6-B23852857791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5723F63-918E-4639-AFB0-58E898B9B416}" type="pres">
      <dgm:prSet presAssocID="{22E3EDEC-8606-4E75-AD76-37E67745A7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D0043E-613A-4C39-B621-4DC20CAF7BFD}" type="pres">
      <dgm:prSet presAssocID="{F084629D-41E3-4E84-B421-F3F6D514C088}" presName="centerShape" presStyleLbl="node0" presStyleIdx="0" presStyleCnt="1"/>
      <dgm:spPr/>
    </dgm:pt>
    <dgm:pt modelId="{94E4462F-2288-444B-B7AE-96C043C8FDF0}" type="pres">
      <dgm:prSet presAssocID="{13E26A27-1A90-403E-9825-47B6FEC3ABA7}" presName="parTrans" presStyleLbl="sibTrans2D1" presStyleIdx="0" presStyleCnt="4"/>
      <dgm:spPr/>
    </dgm:pt>
    <dgm:pt modelId="{460C869C-B231-4CBB-966D-D9F2C3F1A194}" type="pres">
      <dgm:prSet presAssocID="{13E26A27-1A90-403E-9825-47B6FEC3ABA7}" presName="connectorText" presStyleLbl="sibTrans2D1" presStyleIdx="0" presStyleCnt="4"/>
      <dgm:spPr/>
    </dgm:pt>
    <dgm:pt modelId="{697F3176-EEFA-4831-A151-8FBD2B25A71F}" type="pres">
      <dgm:prSet presAssocID="{BFDF02BE-C756-4033-97B5-0CF3CA97671A}" presName="node" presStyleLbl="node1" presStyleIdx="0" presStyleCnt="4">
        <dgm:presLayoutVars>
          <dgm:bulletEnabled val="1"/>
        </dgm:presLayoutVars>
      </dgm:prSet>
      <dgm:spPr/>
    </dgm:pt>
    <dgm:pt modelId="{4F8A76E6-E3CC-402E-8405-942394EA67FC}" type="pres">
      <dgm:prSet presAssocID="{4A7629E1-7B05-429C-8C7B-AB9D99DDE4D8}" presName="parTrans" presStyleLbl="sibTrans2D1" presStyleIdx="1" presStyleCnt="4"/>
      <dgm:spPr/>
    </dgm:pt>
    <dgm:pt modelId="{BFDFB9FF-6B9F-451F-B9E3-3976F5946433}" type="pres">
      <dgm:prSet presAssocID="{4A7629E1-7B05-429C-8C7B-AB9D99DDE4D8}" presName="connectorText" presStyleLbl="sibTrans2D1" presStyleIdx="1" presStyleCnt="4"/>
      <dgm:spPr/>
    </dgm:pt>
    <dgm:pt modelId="{25F1574C-BEBF-49E8-B62B-D56B95ECE666}" type="pres">
      <dgm:prSet presAssocID="{66E54216-029D-4284-87B9-2272AABA7083}" presName="node" presStyleLbl="node1" presStyleIdx="1" presStyleCnt="4">
        <dgm:presLayoutVars>
          <dgm:bulletEnabled val="1"/>
        </dgm:presLayoutVars>
      </dgm:prSet>
      <dgm:spPr/>
    </dgm:pt>
    <dgm:pt modelId="{3AC2B535-06E3-49B9-B828-66940F84E6C5}" type="pres">
      <dgm:prSet presAssocID="{9873BD2F-CA5B-4267-827C-A8EF9D7F3459}" presName="parTrans" presStyleLbl="sibTrans2D1" presStyleIdx="2" presStyleCnt="4"/>
      <dgm:spPr/>
    </dgm:pt>
    <dgm:pt modelId="{49BCC7E9-3EC6-438C-A80A-516EF13D2533}" type="pres">
      <dgm:prSet presAssocID="{9873BD2F-CA5B-4267-827C-A8EF9D7F3459}" presName="connectorText" presStyleLbl="sibTrans2D1" presStyleIdx="2" presStyleCnt="4"/>
      <dgm:spPr/>
    </dgm:pt>
    <dgm:pt modelId="{76875292-0661-47A5-8269-CBBAC420E93F}" type="pres">
      <dgm:prSet presAssocID="{3B47CC1F-D0B1-4E30-976E-C48FA0D8D784}" presName="node" presStyleLbl="node1" presStyleIdx="2" presStyleCnt="4">
        <dgm:presLayoutVars>
          <dgm:bulletEnabled val="1"/>
        </dgm:presLayoutVars>
      </dgm:prSet>
      <dgm:spPr/>
    </dgm:pt>
    <dgm:pt modelId="{9C199011-1568-418C-A4A6-0CE76311BFEE}" type="pres">
      <dgm:prSet presAssocID="{7838668F-51EC-41D7-8D61-C61C7212990B}" presName="parTrans" presStyleLbl="sibTrans2D1" presStyleIdx="3" presStyleCnt="4"/>
      <dgm:spPr/>
    </dgm:pt>
    <dgm:pt modelId="{E333D6C4-73F2-468B-81E8-1FDCF16B708B}" type="pres">
      <dgm:prSet presAssocID="{7838668F-51EC-41D7-8D61-C61C7212990B}" presName="connectorText" presStyleLbl="sibTrans2D1" presStyleIdx="3" presStyleCnt="4"/>
      <dgm:spPr/>
    </dgm:pt>
    <dgm:pt modelId="{EF25470B-A7F3-4CB3-8D58-B2F447ED7679}" type="pres">
      <dgm:prSet presAssocID="{92ED2757-A28A-445A-9E2C-5E1F13BAEAC1}" presName="node" presStyleLbl="node1" presStyleIdx="3" presStyleCnt="4">
        <dgm:presLayoutVars>
          <dgm:bulletEnabled val="1"/>
        </dgm:presLayoutVars>
      </dgm:prSet>
      <dgm:spPr/>
    </dgm:pt>
  </dgm:ptLst>
  <dgm:cxnLst>
    <dgm:cxn modelId="{AFBA3D01-4C03-421C-85A0-4CC1CB6EB52E}" type="presOf" srcId="{7838668F-51EC-41D7-8D61-C61C7212990B}" destId="{E333D6C4-73F2-468B-81E8-1FDCF16B708B}" srcOrd="1" destOrd="0" presId="urn:microsoft.com/office/officeart/2005/8/layout/radial5"/>
    <dgm:cxn modelId="{063E5A04-9C28-4000-B730-EDC4AE2E18B4}" srcId="{F084629D-41E3-4E84-B421-F3F6D514C088}" destId="{3B47CC1F-D0B1-4E30-976E-C48FA0D8D784}" srcOrd="2" destOrd="0" parTransId="{9873BD2F-CA5B-4267-827C-A8EF9D7F3459}" sibTransId="{6F92EA7C-7A18-4B7E-B3CA-8617C0DA193E}"/>
    <dgm:cxn modelId="{5D835A06-4BC3-4D54-A5B6-B23852857791}" srcId="{F084629D-41E3-4E84-B421-F3F6D514C088}" destId="{92ED2757-A28A-445A-9E2C-5E1F13BAEAC1}" srcOrd="3" destOrd="0" parTransId="{7838668F-51EC-41D7-8D61-C61C7212990B}" sibTransId="{B8D108D7-CCD1-4CD3-94EC-6F39374EB2D7}"/>
    <dgm:cxn modelId="{B54CDE15-1408-47D4-A70E-DCD866BE87B6}" type="presOf" srcId="{4A7629E1-7B05-429C-8C7B-AB9D99DDE4D8}" destId="{BFDFB9FF-6B9F-451F-B9E3-3976F5946433}" srcOrd="1" destOrd="0" presId="urn:microsoft.com/office/officeart/2005/8/layout/radial5"/>
    <dgm:cxn modelId="{1D97AE34-26F3-4BAD-859E-B4D368638EC4}" type="presOf" srcId="{F084629D-41E3-4E84-B421-F3F6D514C088}" destId="{59D0043E-613A-4C39-B621-4DC20CAF7BFD}" srcOrd="0" destOrd="0" presId="urn:microsoft.com/office/officeart/2005/8/layout/radial5"/>
    <dgm:cxn modelId="{80A1D734-9D41-4132-9B3E-25CBBDFB625B}" type="presOf" srcId="{9873BD2F-CA5B-4267-827C-A8EF9D7F3459}" destId="{3AC2B535-06E3-49B9-B828-66940F84E6C5}" srcOrd="0" destOrd="0" presId="urn:microsoft.com/office/officeart/2005/8/layout/radial5"/>
    <dgm:cxn modelId="{AE9C0345-DBA5-4171-B86F-0B1D9DAE30A2}" type="presOf" srcId="{13E26A27-1A90-403E-9825-47B6FEC3ABA7}" destId="{94E4462F-2288-444B-B7AE-96C043C8FDF0}" srcOrd="0" destOrd="0" presId="urn:microsoft.com/office/officeart/2005/8/layout/radial5"/>
    <dgm:cxn modelId="{936FC467-9622-4AB3-9DCB-979DF420D641}" type="presOf" srcId="{4A7629E1-7B05-429C-8C7B-AB9D99DDE4D8}" destId="{4F8A76E6-E3CC-402E-8405-942394EA67FC}" srcOrd="0" destOrd="0" presId="urn:microsoft.com/office/officeart/2005/8/layout/radial5"/>
    <dgm:cxn modelId="{F1E9484C-A50F-4100-A76A-07BA538A1344}" srcId="{F084629D-41E3-4E84-B421-F3F6D514C088}" destId="{66E54216-029D-4284-87B9-2272AABA7083}" srcOrd="1" destOrd="0" parTransId="{4A7629E1-7B05-429C-8C7B-AB9D99DDE4D8}" sibTransId="{7B9F6CCB-E9C1-4E00-B406-4A1DACDA421A}"/>
    <dgm:cxn modelId="{61FD214F-112E-4A83-86E5-A36EF435DA53}" type="presOf" srcId="{3B47CC1F-D0B1-4E30-976E-C48FA0D8D784}" destId="{76875292-0661-47A5-8269-CBBAC420E93F}" srcOrd="0" destOrd="0" presId="urn:microsoft.com/office/officeart/2005/8/layout/radial5"/>
    <dgm:cxn modelId="{F86AB174-9005-4F2F-991F-E72713EC3F53}" type="presOf" srcId="{9873BD2F-CA5B-4267-827C-A8EF9D7F3459}" destId="{49BCC7E9-3EC6-438C-A80A-516EF13D2533}" srcOrd="1" destOrd="0" presId="urn:microsoft.com/office/officeart/2005/8/layout/radial5"/>
    <dgm:cxn modelId="{94642095-AC46-4F66-99EA-06477EE10AD8}" type="presOf" srcId="{BFDF02BE-C756-4033-97B5-0CF3CA97671A}" destId="{697F3176-EEFA-4831-A151-8FBD2B25A71F}" srcOrd="0" destOrd="0" presId="urn:microsoft.com/office/officeart/2005/8/layout/radial5"/>
    <dgm:cxn modelId="{E184DE95-58B9-486E-AFA3-0253BC415CB2}" type="presOf" srcId="{7838668F-51EC-41D7-8D61-C61C7212990B}" destId="{9C199011-1568-418C-A4A6-0CE76311BFEE}" srcOrd="0" destOrd="0" presId="urn:microsoft.com/office/officeart/2005/8/layout/radial5"/>
    <dgm:cxn modelId="{D9D4DD9C-F1B2-4101-B855-609E66075C15}" srcId="{F084629D-41E3-4E84-B421-F3F6D514C088}" destId="{BFDF02BE-C756-4033-97B5-0CF3CA97671A}" srcOrd="0" destOrd="0" parTransId="{13E26A27-1A90-403E-9825-47B6FEC3ABA7}" sibTransId="{B3A0EB70-B2B6-4912-9C0F-F245A467C95A}"/>
    <dgm:cxn modelId="{C69B57B1-20F9-4AFC-BE36-BC033550A72D}" type="presOf" srcId="{66E54216-029D-4284-87B9-2272AABA7083}" destId="{25F1574C-BEBF-49E8-B62B-D56B95ECE666}" srcOrd="0" destOrd="0" presId="urn:microsoft.com/office/officeart/2005/8/layout/radial5"/>
    <dgm:cxn modelId="{8572CCD3-664C-4C9F-9155-0EB1EB4ED177}" type="presOf" srcId="{22E3EDEC-8606-4E75-AD76-37E67745A72C}" destId="{05723F63-918E-4639-AFB0-58E898B9B416}" srcOrd="0" destOrd="0" presId="urn:microsoft.com/office/officeart/2005/8/layout/radial5"/>
    <dgm:cxn modelId="{E5ADA9D8-4AC1-486F-AD43-0A92BFD9A6DD}" type="presOf" srcId="{92ED2757-A28A-445A-9E2C-5E1F13BAEAC1}" destId="{EF25470B-A7F3-4CB3-8D58-B2F447ED7679}" srcOrd="0" destOrd="0" presId="urn:microsoft.com/office/officeart/2005/8/layout/radial5"/>
    <dgm:cxn modelId="{FB495ADA-CB8D-4652-918A-C9CA98750BC0}" srcId="{22E3EDEC-8606-4E75-AD76-37E67745A72C}" destId="{F084629D-41E3-4E84-B421-F3F6D514C088}" srcOrd="0" destOrd="0" parTransId="{31DD74BF-66C8-4901-B51A-FF28BDFFFE23}" sibTransId="{2E181A06-2632-4437-91E2-1E13AE6DB687}"/>
    <dgm:cxn modelId="{3A86C5DF-98EB-474F-89FF-2535F7B52BC1}" type="presOf" srcId="{13E26A27-1A90-403E-9825-47B6FEC3ABA7}" destId="{460C869C-B231-4CBB-966D-D9F2C3F1A194}" srcOrd="1" destOrd="0" presId="urn:microsoft.com/office/officeart/2005/8/layout/radial5"/>
    <dgm:cxn modelId="{9B5677A9-2A5F-49E5-83CA-17C0C0DCB223}" type="presParOf" srcId="{05723F63-918E-4639-AFB0-58E898B9B416}" destId="{59D0043E-613A-4C39-B621-4DC20CAF7BFD}" srcOrd="0" destOrd="0" presId="urn:microsoft.com/office/officeart/2005/8/layout/radial5"/>
    <dgm:cxn modelId="{085CFCB0-DE30-42B2-B4C3-355442A1D667}" type="presParOf" srcId="{05723F63-918E-4639-AFB0-58E898B9B416}" destId="{94E4462F-2288-444B-B7AE-96C043C8FDF0}" srcOrd="1" destOrd="0" presId="urn:microsoft.com/office/officeart/2005/8/layout/radial5"/>
    <dgm:cxn modelId="{C44ABBEF-D214-4BC5-B91F-C3813DD6AAA6}" type="presParOf" srcId="{94E4462F-2288-444B-B7AE-96C043C8FDF0}" destId="{460C869C-B231-4CBB-966D-D9F2C3F1A194}" srcOrd="0" destOrd="0" presId="urn:microsoft.com/office/officeart/2005/8/layout/radial5"/>
    <dgm:cxn modelId="{242F7B6E-6B59-499B-8305-911CDE183D2B}" type="presParOf" srcId="{05723F63-918E-4639-AFB0-58E898B9B416}" destId="{697F3176-EEFA-4831-A151-8FBD2B25A71F}" srcOrd="2" destOrd="0" presId="urn:microsoft.com/office/officeart/2005/8/layout/radial5"/>
    <dgm:cxn modelId="{E4C44412-08F5-4927-B68E-56C1985ECAC8}" type="presParOf" srcId="{05723F63-918E-4639-AFB0-58E898B9B416}" destId="{4F8A76E6-E3CC-402E-8405-942394EA67FC}" srcOrd="3" destOrd="0" presId="urn:microsoft.com/office/officeart/2005/8/layout/radial5"/>
    <dgm:cxn modelId="{CEF0EBC4-547C-4AF6-87DC-63830B1FA580}" type="presParOf" srcId="{4F8A76E6-E3CC-402E-8405-942394EA67FC}" destId="{BFDFB9FF-6B9F-451F-B9E3-3976F5946433}" srcOrd="0" destOrd="0" presId="urn:microsoft.com/office/officeart/2005/8/layout/radial5"/>
    <dgm:cxn modelId="{A77EDAA5-E2E0-4683-B6C8-724C5B08598D}" type="presParOf" srcId="{05723F63-918E-4639-AFB0-58E898B9B416}" destId="{25F1574C-BEBF-49E8-B62B-D56B95ECE666}" srcOrd="4" destOrd="0" presId="urn:microsoft.com/office/officeart/2005/8/layout/radial5"/>
    <dgm:cxn modelId="{2FAF50A8-A5E1-4FAB-9652-41996BB382EB}" type="presParOf" srcId="{05723F63-918E-4639-AFB0-58E898B9B416}" destId="{3AC2B535-06E3-49B9-B828-66940F84E6C5}" srcOrd="5" destOrd="0" presId="urn:microsoft.com/office/officeart/2005/8/layout/radial5"/>
    <dgm:cxn modelId="{1785161A-B1D6-4113-AC70-C325E18480DC}" type="presParOf" srcId="{3AC2B535-06E3-49B9-B828-66940F84E6C5}" destId="{49BCC7E9-3EC6-438C-A80A-516EF13D2533}" srcOrd="0" destOrd="0" presId="urn:microsoft.com/office/officeart/2005/8/layout/radial5"/>
    <dgm:cxn modelId="{9DE06C9C-E113-43E5-8169-E529E9896316}" type="presParOf" srcId="{05723F63-918E-4639-AFB0-58E898B9B416}" destId="{76875292-0661-47A5-8269-CBBAC420E93F}" srcOrd="6" destOrd="0" presId="urn:microsoft.com/office/officeart/2005/8/layout/radial5"/>
    <dgm:cxn modelId="{93048873-4335-48E9-BE95-4B37C6B98BCE}" type="presParOf" srcId="{05723F63-918E-4639-AFB0-58E898B9B416}" destId="{9C199011-1568-418C-A4A6-0CE76311BFEE}" srcOrd="7" destOrd="0" presId="urn:microsoft.com/office/officeart/2005/8/layout/radial5"/>
    <dgm:cxn modelId="{39CBCBB3-44B7-4180-9EC7-AA265AF94C0C}" type="presParOf" srcId="{9C199011-1568-418C-A4A6-0CE76311BFEE}" destId="{E333D6C4-73F2-468B-81E8-1FDCF16B708B}" srcOrd="0" destOrd="0" presId="urn:microsoft.com/office/officeart/2005/8/layout/radial5"/>
    <dgm:cxn modelId="{F1C8B307-06C1-4D17-8BF6-9F50C4A30743}" type="presParOf" srcId="{05723F63-918E-4639-AFB0-58E898B9B416}" destId="{EF25470B-A7F3-4CB3-8D58-B2F447ED7679}" srcOrd="8" destOrd="0" presId="urn:microsoft.com/office/officeart/2005/8/layout/radial5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FFD62-4543-4DE7-BB56-5923FE25EE7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489A6-53EA-4D2B-8AEC-4E8616BB8757}">
      <dgm:prSet phldrT="[Text]"/>
      <dgm:spPr/>
      <dgm:t>
        <a:bodyPr/>
        <a:lstStyle/>
        <a:p>
          <a:r>
            <a:rPr lang="bn-BD" dirty="0"/>
            <a:t>পানি দূষন</a:t>
          </a:r>
          <a:endParaRPr lang="en-US" dirty="0"/>
        </a:p>
      </dgm:t>
    </dgm:pt>
    <dgm:pt modelId="{B414C8D2-BFA7-41B4-A9E1-F3DD72B02BA4}" type="parTrans" cxnId="{2BBB7D18-F6E4-44A7-93DD-C584B3FF6970}">
      <dgm:prSet/>
      <dgm:spPr/>
      <dgm:t>
        <a:bodyPr/>
        <a:lstStyle/>
        <a:p>
          <a:endParaRPr lang="en-US"/>
        </a:p>
      </dgm:t>
    </dgm:pt>
    <dgm:pt modelId="{CB250973-727A-4063-B35E-4DF4996C72A3}" type="sibTrans" cxnId="{2BBB7D18-F6E4-44A7-93DD-C584B3FF6970}">
      <dgm:prSet/>
      <dgm:spPr/>
      <dgm:t>
        <a:bodyPr/>
        <a:lstStyle/>
        <a:p>
          <a:endParaRPr lang="en-US"/>
        </a:p>
      </dgm:t>
    </dgm:pt>
    <dgm:pt modelId="{18D744A1-AA04-4EDF-98E1-8744B1D516BF}">
      <dgm:prSet phldrT="[Text]"/>
      <dgm:spPr/>
      <dgm:t>
        <a:bodyPr/>
        <a:lstStyle/>
        <a:p>
          <a:r>
            <a:rPr lang="bn-BD" dirty="0"/>
            <a:t>পুকুরে থালা বাসোন ধোয়া</a:t>
          </a:r>
          <a:endParaRPr lang="en-US" dirty="0"/>
        </a:p>
      </dgm:t>
    </dgm:pt>
    <dgm:pt modelId="{9082D08D-B3E4-4172-B23A-4456EFBC1807}" type="parTrans" cxnId="{A1A00AB6-3197-4F0F-9CCA-B97A6F432D00}">
      <dgm:prSet/>
      <dgm:spPr/>
      <dgm:t>
        <a:bodyPr/>
        <a:lstStyle/>
        <a:p>
          <a:endParaRPr lang="en-US"/>
        </a:p>
      </dgm:t>
    </dgm:pt>
    <dgm:pt modelId="{798A79F4-40B1-4788-91CF-C7D2898AF930}" type="sibTrans" cxnId="{A1A00AB6-3197-4F0F-9CCA-B97A6F432D00}">
      <dgm:prSet/>
      <dgm:spPr/>
      <dgm:t>
        <a:bodyPr/>
        <a:lstStyle/>
        <a:p>
          <a:endParaRPr lang="en-US"/>
        </a:p>
      </dgm:t>
    </dgm:pt>
    <dgm:pt modelId="{81C33EDE-DF55-4894-ACAD-12B39DE2ED08}">
      <dgm:prSet phldrT="[Text]" custT="1"/>
      <dgm:spPr/>
      <dgm:t>
        <a:bodyPr/>
        <a:lstStyle/>
        <a:p>
          <a:r>
            <a:rPr lang="bn-BD" sz="1800" dirty="0">
              <a:latin typeface="NikoshBAN" pitchFamily="2" charset="0"/>
              <a:cs typeface="NikoshBAN" pitchFamily="2" charset="0"/>
            </a:rPr>
            <a:t>কলকারখানার</a:t>
          </a:r>
          <a:r>
            <a:rPr lang="bn-BD" sz="2000" dirty="0">
              <a:latin typeface="NikoshBAN" pitchFamily="2" charset="0"/>
              <a:cs typeface="NikoshBAN" pitchFamily="2" charset="0"/>
            </a:rPr>
            <a:t>  বর্জ্য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F74CA09-905A-4807-BE36-90C5D07A882D}" type="parTrans" cxnId="{FCEC1450-0B21-4461-A347-C49739D59CB5}">
      <dgm:prSet/>
      <dgm:spPr/>
      <dgm:t>
        <a:bodyPr/>
        <a:lstStyle/>
        <a:p>
          <a:endParaRPr lang="en-US"/>
        </a:p>
      </dgm:t>
    </dgm:pt>
    <dgm:pt modelId="{E9E87C8A-B75E-43C3-BFFC-FB315802F072}" type="sibTrans" cxnId="{FCEC1450-0B21-4461-A347-C49739D59CB5}">
      <dgm:prSet/>
      <dgm:spPr/>
      <dgm:t>
        <a:bodyPr/>
        <a:lstStyle/>
        <a:p>
          <a:endParaRPr lang="en-US"/>
        </a:p>
      </dgm:t>
    </dgm:pt>
    <dgm:pt modelId="{AEFA3BA3-D029-4694-AD3D-5EECB8980FE2}">
      <dgm:prSet phldrT="[Text]" custT="1"/>
      <dgm:spPr/>
      <dgm:t>
        <a:bodyPr/>
        <a:lstStyle/>
        <a:p>
          <a:r>
            <a:rPr lang="bn-BD" sz="1800" dirty="0"/>
            <a:t>নদীর ধারে ময়লা ফেলা</a:t>
          </a:r>
          <a:endParaRPr lang="en-US" sz="1800" dirty="0"/>
        </a:p>
      </dgm:t>
    </dgm:pt>
    <dgm:pt modelId="{BA160C9D-8693-40BF-ABFB-EF8864494056}" type="parTrans" cxnId="{ADAFBE30-6E3D-45F9-A634-C0AF0020CBDC}">
      <dgm:prSet/>
      <dgm:spPr/>
      <dgm:t>
        <a:bodyPr/>
        <a:lstStyle/>
        <a:p>
          <a:endParaRPr lang="en-US"/>
        </a:p>
      </dgm:t>
    </dgm:pt>
    <dgm:pt modelId="{FCFA8B87-2654-4D45-88D3-1C780FAA63F1}" type="sibTrans" cxnId="{ADAFBE30-6E3D-45F9-A634-C0AF0020CBDC}">
      <dgm:prSet/>
      <dgm:spPr/>
      <dgm:t>
        <a:bodyPr/>
        <a:lstStyle/>
        <a:p>
          <a:endParaRPr lang="en-US"/>
        </a:p>
      </dgm:t>
    </dgm:pt>
    <dgm:pt modelId="{416C8902-97B9-49DD-9835-0F697880D1A4}">
      <dgm:prSet phldrT="[Text]" custT="1"/>
      <dgm:spPr/>
      <dgm:t>
        <a:bodyPr/>
        <a:lstStyle/>
        <a:p>
          <a:r>
            <a:rPr lang="bn-BD" sz="1400" dirty="0"/>
            <a:t>অতিরিক্ত জনসংখ্যা</a:t>
          </a:r>
          <a:endParaRPr lang="en-US" sz="1400" dirty="0"/>
        </a:p>
      </dgm:t>
    </dgm:pt>
    <dgm:pt modelId="{8D7554A0-359D-40B2-B1FF-4E07373C26B5}" type="parTrans" cxnId="{711D3F1C-BE8A-4A31-9C2B-C6682D9AD392}">
      <dgm:prSet/>
      <dgm:spPr/>
      <dgm:t>
        <a:bodyPr/>
        <a:lstStyle/>
        <a:p>
          <a:endParaRPr lang="en-US"/>
        </a:p>
      </dgm:t>
    </dgm:pt>
    <dgm:pt modelId="{D2C0D03D-642A-4177-8736-696135800408}" type="sibTrans" cxnId="{711D3F1C-BE8A-4A31-9C2B-C6682D9AD392}">
      <dgm:prSet/>
      <dgm:spPr/>
      <dgm:t>
        <a:bodyPr/>
        <a:lstStyle/>
        <a:p>
          <a:endParaRPr lang="en-US"/>
        </a:p>
      </dgm:t>
    </dgm:pt>
    <dgm:pt modelId="{B92E1B5E-674B-4B0D-BFDF-A80B6A0E35B1}" type="pres">
      <dgm:prSet presAssocID="{1DBFFD62-4543-4DE7-BB56-5923FE25EE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59CDF0-43D2-4741-874F-A32E539D2A3A}" type="pres">
      <dgm:prSet presAssocID="{7B2489A6-53EA-4D2B-8AEC-4E8616BB8757}" presName="centerShape" presStyleLbl="node0" presStyleIdx="0" presStyleCnt="1"/>
      <dgm:spPr/>
    </dgm:pt>
    <dgm:pt modelId="{A98633FD-08A4-415E-9A34-2DE3CF6F5429}" type="pres">
      <dgm:prSet presAssocID="{9082D08D-B3E4-4172-B23A-4456EFBC1807}" presName="parTrans" presStyleLbl="sibTrans2D1" presStyleIdx="0" presStyleCnt="4"/>
      <dgm:spPr/>
    </dgm:pt>
    <dgm:pt modelId="{8F8F3350-5823-4F5C-8A58-3B784409BA2A}" type="pres">
      <dgm:prSet presAssocID="{9082D08D-B3E4-4172-B23A-4456EFBC1807}" presName="connectorText" presStyleLbl="sibTrans2D1" presStyleIdx="0" presStyleCnt="4"/>
      <dgm:spPr/>
    </dgm:pt>
    <dgm:pt modelId="{74B7CDAB-A8FE-4815-987B-6219823BFCE3}" type="pres">
      <dgm:prSet presAssocID="{18D744A1-AA04-4EDF-98E1-8744B1D516BF}" presName="node" presStyleLbl="node1" presStyleIdx="0" presStyleCnt="4" custScaleX="170241">
        <dgm:presLayoutVars>
          <dgm:bulletEnabled val="1"/>
        </dgm:presLayoutVars>
      </dgm:prSet>
      <dgm:spPr/>
    </dgm:pt>
    <dgm:pt modelId="{20DF8422-BEE2-4F13-8D05-F21534615AB5}" type="pres">
      <dgm:prSet presAssocID="{1F74CA09-905A-4807-BE36-90C5D07A882D}" presName="parTrans" presStyleLbl="sibTrans2D1" presStyleIdx="1" presStyleCnt="4"/>
      <dgm:spPr/>
    </dgm:pt>
    <dgm:pt modelId="{0038092B-F19C-4F58-8B4A-3FAEA571F017}" type="pres">
      <dgm:prSet presAssocID="{1F74CA09-905A-4807-BE36-90C5D07A882D}" presName="connectorText" presStyleLbl="sibTrans2D1" presStyleIdx="1" presStyleCnt="4"/>
      <dgm:spPr/>
    </dgm:pt>
    <dgm:pt modelId="{EAB7ADE7-A71A-40FF-8A17-4F48E35832B1}" type="pres">
      <dgm:prSet presAssocID="{81C33EDE-DF55-4894-ACAD-12B39DE2ED08}" presName="node" presStyleLbl="node1" presStyleIdx="1" presStyleCnt="4" custScaleX="151497">
        <dgm:presLayoutVars>
          <dgm:bulletEnabled val="1"/>
        </dgm:presLayoutVars>
      </dgm:prSet>
      <dgm:spPr/>
    </dgm:pt>
    <dgm:pt modelId="{7CBC60E3-C02E-4755-8213-A38D6E9C88D3}" type="pres">
      <dgm:prSet presAssocID="{BA160C9D-8693-40BF-ABFB-EF8864494056}" presName="parTrans" presStyleLbl="sibTrans2D1" presStyleIdx="2" presStyleCnt="4"/>
      <dgm:spPr/>
    </dgm:pt>
    <dgm:pt modelId="{6571B501-AA3F-46B5-9D01-0ED3B637E534}" type="pres">
      <dgm:prSet presAssocID="{BA160C9D-8693-40BF-ABFB-EF8864494056}" presName="connectorText" presStyleLbl="sibTrans2D1" presStyleIdx="2" presStyleCnt="4"/>
      <dgm:spPr/>
    </dgm:pt>
    <dgm:pt modelId="{BE511FA0-03A5-4251-BFCD-59FD053FAA63}" type="pres">
      <dgm:prSet presAssocID="{AEFA3BA3-D029-4694-AD3D-5EECB8980FE2}" presName="node" presStyleLbl="node1" presStyleIdx="2" presStyleCnt="4" custScaleX="161941">
        <dgm:presLayoutVars>
          <dgm:bulletEnabled val="1"/>
        </dgm:presLayoutVars>
      </dgm:prSet>
      <dgm:spPr/>
    </dgm:pt>
    <dgm:pt modelId="{FE2629D9-AF40-4B6B-A6FA-F2803BED61EF}" type="pres">
      <dgm:prSet presAssocID="{8D7554A0-359D-40B2-B1FF-4E07373C26B5}" presName="parTrans" presStyleLbl="sibTrans2D1" presStyleIdx="3" presStyleCnt="4"/>
      <dgm:spPr/>
    </dgm:pt>
    <dgm:pt modelId="{FA05A214-48C4-416F-B6A0-6D22A2B8D9F1}" type="pres">
      <dgm:prSet presAssocID="{8D7554A0-359D-40B2-B1FF-4E07373C26B5}" presName="connectorText" presStyleLbl="sibTrans2D1" presStyleIdx="3" presStyleCnt="4"/>
      <dgm:spPr/>
    </dgm:pt>
    <dgm:pt modelId="{9AF4B83A-DB3D-4557-AF14-5FC616EC9542}" type="pres">
      <dgm:prSet presAssocID="{416C8902-97B9-49DD-9835-0F697880D1A4}" presName="node" presStyleLbl="node1" presStyleIdx="3" presStyleCnt="4" custScaleX="153698" custScaleY="104290" custRadScaleRad="124425" custRadScaleInc="-11177">
        <dgm:presLayoutVars>
          <dgm:bulletEnabled val="1"/>
        </dgm:presLayoutVars>
      </dgm:prSet>
      <dgm:spPr/>
    </dgm:pt>
  </dgm:ptLst>
  <dgm:cxnLst>
    <dgm:cxn modelId="{42445C0D-0C9E-4D4C-A47A-B418D21C1050}" type="presOf" srcId="{8D7554A0-359D-40B2-B1FF-4E07373C26B5}" destId="{FA05A214-48C4-416F-B6A0-6D22A2B8D9F1}" srcOrd="1" destOrd="0" presId="urn:microsoft.com/office/officeart/2005/8/layout/radial5"/>
    <dgm:cxn modelId="{2BBB7D18-F6E4-44A7-93DD-C584B3FF6970}" srcId="{1DBFFD62-4543-4DE7-BB56-5923FE25EE7D}" destId="{7B2489A6-53EA-4D2B-8AEC-4E8616BB8757}" srcOrd="0" destOrd="0" parTransId="{B414C8D2-BFA7-41B4-A9E1-F3DD72B02BA4}" sibTransId="{CB250973-727A-4063-B35E-4DF4996C72A3}"/>
    <dgm:cxn modelId="{711D3F1C-BE8A-4A31-9C2B-C6682D9AD392}" srcId="{7B2489A6-53EA-4D2B-8AEC-4E8616BB8757}" destId="{416C8902-97B9-49DD-9835-0F697880D1A4}" srcOrd="3" destOrd="0" parTransId="{8D7554A0-359D-40B2-B1FF-4E07373C26B5}" sibTransId="{D2C0D03D-642A-4177-8736-696135800408}"/>
    <dgm:cxn modelId="{67E07230-7D86-4920-BEFF-D563CFCB1132}" type="presOf" srcId="{81C33EDE-DF55-4894-ACAD-12B39DE2ED08}" destId="{EAB7ADE7-A71A-40FF-8A17-4F48E35832B1}" srcOrd="0" destOrd="0" presId="urn:microsoft.com/office/officeart/2005/8/layout/radial5"/>
    <dgm:cxn modelId="{ADAFBE30-6E3D-45F9-A634-C0AF0020CBDC}" srcId="{7B2489A6-53EA-4D2B-8AEC-4E8616BB8757}" destId="{AEFA3BA3-D029-4694-AD3D-5EECB8980FE2}" srcOrd="2" destOrd="0" parTransId="{BA160C9D-8693-40BF-ABFB-EF8864494056}" sibTransId="{FCFA8B87-2654-4D45-88D3-1C780FAA63F1}"/>
    <dgm:cxn modelId="{8DD1513E-F026-47CF-97F5-F4ACD0EBD03C}" type="presOf" srcId="{BA160C9D-8693-40BF-ABFB-EF8864494056}" destId="{6571B501-AA3F-46B5-9D01-0ED3B637E534}" srcOrd="1" destOrd="0" presId="urn:microsoft.com/office/officeart/2005/8/layout/radial5"/>
    <dgm:cxn modelId="{BD981A69-EDAA-43E5-8DD6-792C45BEDA2C}" type="presOf" srcId="{416C8902-97B9-49DD-9835-0F697880D1A4}" destId="{9AF4B83A-DB3D-4557-AF14-5FC616EC9542}" srcOrd="0" destOrd="0" presId="urn:microsoft.com/office/officeart/2005/8/layout/radial5"/>
    <dgm:cxn modelId="{FCEC1450-0B21-4461-A347-C49739D59CB5}" srcId="{7B2489A6-53EA-4D2B-8AEC-4E8616BB8757}" destId="{81C33EDE-DF55-4894-ACAD-12B39DE2ED08}" srcOrd="1" destOrd="0" parTransId="{1F74CA09-905A-4807-BE36-90C5D07A882D}" sibTransId="{E9E87C8A-B75E-43C3-BFFC-FB315802F072}"/>
    <dgm:cxn modelId="{D06A6851-62C1-4DB6-A64E-A5E1983F4708}" type="presOf" srcId="{9082D08D-B3E4-4172-B23A-4456EFBC1807}" destId="{A98633FD-08A4-415E-9A34-2DE3CF6F5429}" srcOrd="0" destOrd="0" presId="urn:microsoft.com/office/officeart/2005/8/layout/radial5"/>
    <dgm:cxn modelId="{9DF3BE52-FF6E-41FC-9F4A-C8DD70503AC8}" type="presOf" srcId="{AEFA3BA3-D029-4694-AD3D-5EECB8980FE2}" destId="{BE511FA0-03A5-4251-BFCD-59FD053FAA63}" srcOrd="0" destOrd="0" presId="urn:microsoft.com/office/officeart/2005/8/layout/radial5"/>
    <dgm:cxn modelId="{D9298E59-AFD4-4DEC-A979-6CE7A8B5E43A}" type="presOf" srcId="{8D7554A0-359D-40B2-B1FF-4E07373C26B5}" destId="{FE2629D9-AF40-4B6B-A6FA-F2803BED61EF}" srcOrd="0" destOrd="0" presId="urn:microsoft.com/office/officeart/2005/8/layout/radial5"/>
    <dgm:cxn modelId="{FF24018F-507A-4088-B84F-51275F0BA088}" type="presOf" srcId="{9082D08D-B3E4-4172-B23A-4456EFBC1807}" destId="{8F8F3350-5823-4F5C-8A58-3B784409BA2A}" srcOrd="1" destOrd="0" presId="urn:microsoft.com/office/officeart/2005/8/layout/radial5"/>
    <dgm:cxn modelId="{2403BB97-89B6-45B5-8834-1B8B71A675D0}" type="presOf" srcId="{1DBFFD62-4543-4DE7-BB56-5923FE25EE7D}" destId="{B92E1B5E-674B-4B0D-BFDF-A80B6A0E35B1}" srcOrd="0" destOrd="0" presId="urn:microsoft.com/office/officeart/2005/8/layout/radial5"/>
    <dgm:cxn modelId="{9E9A059A-06F2-4DF1-BFB8-0EA2C5D2EBFF}" type="presOf" srcId="{1F74CA09-905A-4807-BE36-90C5D07A882D}" destId="{20DF8422-BEE2-4F13-8D05-F21534615AB5}" srcOrd="0" destOrd="0" presId="urn:microsoft.com/office/officeart/2005/8/layout/radial5"/>
    <dgm:cxn modelId="{8488A0AD-C165-43A0-85E8-A9041A2B8900}" type="presOf" srcId="{18D744A1-AA04-4EDF-98E1-8744B1D516BF}" destId="{74B7CDAB-A8FE-4815-987B-6219823BFCE3}" srcOrd="0" destOrd="0" presId="urn:microsoft.com/office/officeart/2005/8/layout/radial5"/>
    <dgm:cxn modelId="{1FB253B0-FC31-4A2F-AAD8-5BCD7EA6A00B}" type="presOf" srcId="{BA160C9D-8693-40BF-ABFB-EF8864494056}" destId="{7CBC60E3-C02E-4755-8213-A38D6E9C88D3}" srcOrd="0" destOrd="0" presId="urn:microsoft.com/office/officeart/2005/8/layout/radial5"/>
    <dgm:cxn modelId="{A1A00AB6-3197-4F0F-9CCA-B97A6F432D00}" srcId="{7B2489A6-53EA-4D2B-8AEC-4E8616BB8757}" destId="{18D744A1-AA04-4EDF-98E1-8744B1D516BF}" srcOrd="0" destOrd="0" parTransId="{9082D08D-B3E4-4172-B23A-4456EFBC1807}" sibTransId="{798A79F4-40B1-4788-91CF-C7D2898AF930}"/>
    <dgm:cxn modelId="{11AE20D9-614B-4B37-A008-C9DF9D0B468A}" type="presOf" srcId="{1F74CA09-905A-4807-BE36-90C5D07A882D}" destId="{0038092B-F19C-4F58-8B4A-3FAEA571F017}" srcOrd="1" destOrd="0" presId="urn:microsoft.com/office/officeart/2005/8/layout/radial5"/>
    <dgm:cxn modelId="{E4EF9BF2-AAD3-45C3-AD07-9DAC209695CE}" type="presOf" srcId="{7B2489A6-53EA-4D2B-8AEC-4E8616BB8757}" destId="{9C59CDF0-43D2-4741-874F-A32E539D2A3A}" srcOrd="0" destOrd="0" presId="urn:microsoft.com/office/officeart/2005/8/layout/radial5"/>
    <dgm:cxn modelId="{AD34682C-EBC8-4ABE-B6EA-1381A8403BB0}" type="presParOf" srcId="{B92E1B5E-674B-4B0D-BFDF-A80B6A0E35B1}" destId="{9C59CDF0-43D2-4741-874F-A32E539D2A3A}" srcOrd="0" destOrd="0" presId="urn:microsoft.com/office/officeart/2005/8/layout/radial5"/>
    <dgm:cxn modelId="{24284C05-B3A3-491B-A2F8-0182F1A9CF70}" type="presParOf" srcId="{B92E1B5E-674B-4B0D-BFDF-A80B6A0E35B1}" destId="{A98633FD-08A4-415E-9A34-2DE3CF6F5429}" srcOrd="1" destOrd="0" presId="urn:microsoft.com/office/officeart/2005/8/layout/radial5"/>
    <dgm:cxn modelId="{9154F2EB-97E0-4FA2-A2E2-674025934673}" type="presParOf" srcId="{A98633FD-08A4-415E-9A34-2DE3CF6F5429}" destId="{8F8F3350-5823-4F5C-8A58-3B784409BA2A}" srcOrd="0" destOrd="0" presId="urn:microsoft.com/office/officeart/2005/8/layout/radial5"/>
    <dgm:cxn modelId="{4D8D54D1-9694-4121-9600-3769598643CD}" type="presParOf" srcId="{B92E1B5E-674B-4B0D-BFDF-A80B6A0E35B1}" destId="{74B7CDAB-A8FE-4815-987B-6219823BFCE3}" srcOrd="2" destOrd="0" presId="urn:microsoft.com/office/officeart/2005/8/layout/radial5"/>
    <dgm:cxn modelId="{6BFA1A02-2FA6-41C8-AF20-856C627CD3FD}" type="presParOf" srcId="{B92E1B5E-674B-4B0D-BFDF-A80B6A0E35B1}" destId="{20DF8422-BEE2-4F13-8D05-F21534615AB5}" srcOrd="3" destOrd="0" presId="urn:microsoft.com/office/officeart/2005/8/layout/radial5"/>
    <dgm:cxn modelId="{56F23F1A-C849-44A6-8DEE-EA51F9178527}" type="presParOf" srcId="{20DF8422-BEE2-4F13-8D05-F21534615AB5}" destId="{0038092B-F19C-4F58-8B4A-3FAEA571F017}" srcOrd="0" destOrd="0" presId="urn:microsoft.com/office/officeart/2005/8/layout/radial5"/>
    <dgm:cxn modelId="{4C84092C-3CD1-4C72-AE03-38DFEC6C6A2D}" type="presParOf" srcId="{B92E1B5E-674B-4B0D-BFDF-A80B6A0E35B1}" destId="{EAB7ADE7-A71A-40FF-8A17-4F48E35832B1}" srcOrd="4" destOrd="0" presId="urn:microsoft.com/office/officeart/2005/8/layout/radial5"/>
    <dgm:cxn modelId="{FA3C104C-50F3-49DE-ABE2-453582CF7E34}" type="presParOf" srcId="{B92E1B5E-674B-4B0D-BFDF-A80B6A0E35B1}" destId="{7CBC60E3-C02E-4755-8213-A38D6E9C88D3}" srcOrd="5" destOrd="0" presId="urn:microsoft.com/office/officeart/2005/8/layout/radial5"/>
    <dgm:cxn modelId="{4467A7E3-296D-4500-9DDD-14911B985E84}" type="presParOf" srcId="{7CBC60E3-C02E-4755-8213-A38D6E9C88D3}" destId="{6571B501-AA3F-46B5-9D01-0ED3B637E534}" srcOrd="0" destOrd="0" presId="urn:microsoft.com/office/officeart/2005/8/layout/radial5"/>
    <dgm:cxn modelId="{EF7573B6-A89F-4C7E-8438-32693D1D75E5}" type="presParOf" srcId="{B92E1B5E-674B-4B0D-BFDF-A80B6A0E35B1}" destId="{BE511FA0-03A5-4251-BFCD-59FD053FAA63}" srcOrd="6" destOrd="0" presId="urn:microsoft.com/office/officeart/2005/8/layout/radial5"/>
    <dgm:cxn modelId="{E699524A-5AA2-4AE0-9196-64B2717ACBC7}" type="presParOf" srcId="{B92E1B5E-674B-4B0D-BFDF-A80B6A0E35B1}" destId="{FE2629D9-AF40-4B6B-A6FA-F2803BED61EF}" srcOrd="7" destOrd="0" presId="urn:microsoft.com/office/officeart/2005/8/layout/radial5"/>
    <dgm:cxn modelId="{A890B8A1-45F1-47A5-9DEA-9F117F6D6196}" type="presParOf" srcId="{FE2629D9-AF40-4B6B-A6FA-F2803BED61EF}" destId="{FA05A214-48C4-416F-B6A0-6D22A2B8D9F1}" srcOrd="0" destOrd="0" presId="urn:microsoft.com/office/officeart/2005/8/layout/radial5"/>
    <dgm:cxn modelId="{A3115772-3B65-4016-A5F9-636984D9CD15}" type="presParOf" srcId="{B92E1B5E-674B-4B0D-BFDF-A80B6A0E35B1}" destId="{9AF4B83A-DB3D-4557-AF14-5FC616EC954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0043E-613A-4C39-B621-4DC20CAF7BFD}">
      <dsp:nvSpPr>
        <dsp:cNvPr id="0" name=""/>
        <dsp:cNvSpPr/>
      </dsp:nvSpPr>
      <dsp:spPr>
        <a:xfrm>
          <a:off x="2930872" y="1825972"/>
          <a:ext cx="1301055" cy="1301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বায়ু দুষণ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121407" y="2016507"/>
        <a:ext cx="919985" cy="919985"/>
      </dsp:txXfrm>
    </dsp:sp>
    <dsp:sp modelId="{94E4462F-2288-444B-B7AE-96C043C8FDF0}">
      <dsp:nvSpPr>
        <dsp:cNvPr id="0" name=""/>
        <dsp:cNvSpPr/>
      </dsp:nvSpPr>
      <dsp:spPr>
        <a:xfrm rot="16200000">
          <a:off x="3442946" y="1351395"/>
          <a:ext cx="276907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484482" y="1481403"/>
        <a:ext cx="193835" cy="265414"/>
      </dsp:txXfrm>
    </dsp:sp>
    <dsp:sp modelId="{697F3176-EEFA-4831-A151-8FBD2B25A71F}">
      <dsp:nvSpPr>
        <dsp:cNvPr id="0" name=""/>
        <dsp:cNvSpPr/>
      </dsp:nvSpPr>
      <dsp:spPr>
        <a:xfrm>
          <a:off x="2930872" y="2448"/>
          <a:ext cx="1301055" cy="1301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যানবাহনের ধোয়া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121407" y="192983"/>
        <a:ext cx="919985" cy="919985"/>
      </dsp:txXfrm>
    </dsp:sp>
    <dsp:sp modelId="{4F8A76E6-E3CC-402E-8405-942394EA67FC}">
      <dsp:nvSpPr>
        <dsp:cNvPr id="0" name=""/>
        <dsp:cNvSpPr/>
      </dsp:nvSpPr>
      <dsp:spPr>
        <a:xfrm>
          <a:off x="4346870" y="2255320"/>
          <a:ext cx="276907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4346870" y="2343792"/>
        <a:ext cx="193835" cy="265414"/>
      </dsp:txXfrm>
    </dsp:sp>
    <dsp:sp modelId="{25F1574C-BEBF-49E8-B62B-D56B95ECE666}">
      <dsp:nvSpPr>
        <dsp:cNvPr id="0" name=""/>
        <dsp:cNvSpPr/>
      </dsp:nvSpPr>
      <dsp:spPr>
        <a:xfrm>
          <a:off x="4754395" y="1825972"/>
          <a:ext cx="1301055" cy="1301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ময়লা আবর্জনা পোড়ানোর ধোয়া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944930" y="2016507"/>
        <a:ext cx="919985" cy="919985"/>
      </dsp:txXfrm>
    </dsp:sp>
    <dsp:sp modelId="{3AC2B535-06E3-49B9-B828-66940F84E6C5}">
      <dsp:nvSpPr>
        <dsp:cNvPr id="0" name=""/>
        <dsp:cNvSpPr/>
      </dsp:nvSpPr>
      <dsp:spPr>
        <a:xfrm rot="5400000">
          <a:off x="3442946" y="3159245"/>
          <a:ext cx="276907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484482" y="3206181"/>
        <a:ext cx="193835" cy="265414"/>
      </dsp:txXfrm>
    </dsp:sp>
    <dsp:sp modelId="{76875292-0661-47A5-8269-CBBAC420E93F}">
      <dsp:nvSpPr>
        <dsp:cNvPr id="0" name=""/>
        <dsp:cNvSpPr/>
      </dsp:nvSpPr>
      <dsp:spPr>
        <a:xfrm>
          <a:off x="2930872" y="3649495"/>
          <a:ext cx="1301055" cy="1301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অতিরিক্ত জনসংখ্যা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121407" y="3840030"/>
        <a:ext cx="919985" cy="919985"/>
      </dsp:txXfrm>
    </dsp:sp>
    <dsp:sp modelId="{9C199011-1568-418C-A4A6-0CE76311BFEE}">
      <dsp:nvSpPr>
        <dsp:cNvPr id="0" name=""/>
        <dsp:cNvSpPr/>
      </dsp:nvSpPr>
      <dsp:spPr>
        <a:xfrm rot="10800000">
          <a:off x="2539021" y="2255320"/>
          <a:ext cx="276907" cy="44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2622093" y="2343792"/>
        <a:ext cx="193835" cy="265414"/>
      </dsp:txXfrm>
    </dsp:sp>
    <dsp:sp modelId="{EF25470B-A7F3-4CB3-8D58-B2F447ED7679}">
      <dsp:nvSpPr>
        <dsp:cNvPr id="0" name=""/>
        <dsp:cNvSpPr/>
      </dsp:nvSpPr>
      <dsp:spPr>
        <a:xfrm>
          <a:off x="1107348" y="1825972"/>
          <a:ext cx="1301055" cy="1301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কলকার খানার ধোয়া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297883" y="2016507"/>
        <a:ext cx="919985" cy="919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9CDF0-43D2-4741-874F-A32E539D2A3A}">
      <dsp:nvSpPr>
        <dsp:cNvPr id="0" name=""/>
        <dsp:cNvSpPr/>
      </dsp:nvSpPr>
      <dsp:spPr>
        <a:xfrm>
          <a:off x="2856049" y="1972360"/>
          <a:ext cx="1160679" cy="1160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পানি দূষন</a:t>
          </a:r>
          <a:endParaRPr lang="en-US" sz="2400" kern="1200" dirty="0"/>
        </a:p>
      </dsp:txBody>
      <dsp:txXfrm>
        <a:off x="3026027" y="2142338"/>
        <a:ext cx="820723" cy="820723"/>
      </dsp:txXfrm>
    </dsp:sp>
    <dsp:sp modelId="{A98633FD-08A4-415E-9A34-2DE3CF6F5429}">
      <dsp:nvSpPr>
        <dsp:cNvPr id="0" name=""/>
        <dsp:cNvSpPr/>
      </dsp:nvSpPr>
      <dsp:spPr>
        <a:xfrm rot="16200000">
          <a:off x="3270310" y="1440129"/>
          <a:ext cx="332156" cy="456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20134" y="1581263"/>
        <a:ext cx="232509" cy="273932"/>
      </dsp:txXfrm>
    </dsp:sp>
    <dsp:sp modelId="{74B7CDAB-A8FE-4815-987B-6219823BFCE3}">
      <dsp:nvSpPr>
        <dsp:cNvPr id="0" name=""/>
        <dsp:cNvSpPr/>
      </dsp:nvSpPr>
      <dsp:spPr>
        <a:xfrm>
          <a:off x="2293389" y="2847"/>
          <a:ext cx="2285999" cy="1342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/>
            <a:t>পুকুরে থালা বাসোন ধোয়া</a:t>
          </a:r>
          <a:endParaRPr lang="en-US" sz="2200" kern="1200" dirty="0"/>
        </a:p>
      </dsp:txBody>
      <dsp:txXfrm>
        <a:off x="2628166" y="199496"/>
        <a:ext cx="1616445" cy="949503"/>
      </dsp:txXfrm>
    </dsp:sp>
    <dsp:sp modelId="{20DF8422-BEE2-4F13-8D05-F21534615AB5}">
      <dsp:nvSpPr>
        <dsp:cNvPr id="0" name=""/>
        <dsp:cNvSpPr/>
      </dsp:nvSpPr>
      <dsp:spPr>
        <a:xfrm>
          <a:off x="4078539" y="2324423"/>
          <a:ext cx="148908" cy="456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078539" y="2415733"/>
        <a:ext cx="104236" cy="273932"/>
      </dsp:txXfrm>
    </dsp:sp>
    <dsp:sp modelId="{EAB7ADE7-A71A-40FF-8A17-4F48E35832B1}">
      <dsp:nvSpPr>
        <dsp:cNvPr id="0" name=""/>
        <dsp:cNvSpPr/>
      </dsp:nvSpPr>
      <dsp:spPr>
        <a:xfrm>
          <a:off x="4297688" y="1881299"/>
          <a:ext cx="2034304" cy="1342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কলকারখানার</a:t>
          </a:r>
          <a:r>
            <a:rPr lang="bn-BD" sz="2000" kern="1200" dirty="0">
              <a:latin typeface="NikoshBAN" pitchFamily="2" charset="0"/>
              <a:cs typeface="NikoshBAN" pitchFamily="2" charset="0"/>
            </a:rPr>
            <a:t>  বর্জ্য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595605" y="2077948"/>
        <a:ext cx="1438470" cy="949503"/>
      </dsp:txXfrm>
    </dsp:sp>
    <dsp:sp modelId="{7CBC60E3-C02E-4755-8213-A38D6E9C88D3}">
      <dsp:nvSpPr>
        <dsp:cNvPr id="0" name=""/>
        <dsp:cNvSpPr/>
      </dsp:nvSpPr>
      <dsp:spPr>
        <a:xfrm rot="5400000">
          <a:off x="3270310" y="3208718"/>
          <a:ext cx="332156" cy="456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20134" y="3250205"/>
        <a:ext cx="232509" cy="273932"/>
      </dsp:txXfrm>
    </dsp:sp>
    <dsp:sp modelId="{BE511FA0-03A5-4251-BFCD-59FD053FAA63}">
      <dsp:nvSpPr>
        <dsp:cNvPr id="0" name=""/>
        <dsp:cNvSpPr/>
      </dsp:nvSpPr>
      <dsp:spPr>
        <a:xfrm>
          <a:off x="2349115" y="3759750"/>
          <a:ext cx="2174546" cy="1342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নদীর ধারে ময়লা ফেলা</a:t>
          </a:r>
          <a:endParaRPr lang="en-US" sz="1800" kern="1200" dirty="0"/>
        </a:p>
      </dsp:txBody>
      <dsp:txXfrm>
        <a:off x="2667570" y="3956399"/>
        <a:ext cx="1537636" cy="949503"/>
      </dsp:txXfrm>
    </dsp:sp>
    <dsp:sp modelId="{FE2629D9-AF40-4B6B-A6FA-F2803BED61EF}">
      <dsp:nvSpPr>
        <dsp:cNvPr id="0" name=""/>
        <dsp:cNvSpPr/>
      </dsp:nvSpPr>
      <dsp:spPr>
        <a:xfrm rot="10498221">
          <a:off x="2312438" y="2406326"/>
          <a:ext cx="386693" cy="456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428223" y="2492551"/>
        <a:ext cx="270685" cy="273932"/>
      </dsp:txXfrm>
    </dsp:sp>
    <dsp:sp modelId="{9AF4B83A-DB3D-4557-AF14-5FC616EC9542}">
      <dsp:nvSpPr>
        <dsp:cNvPr id="0" name=""/>
        <dsp:cNvSpPr/>
      </dsp:nvSpPr>
      <dsp:spPr>
        <a:xfrm>
          <a:off x="76195" y="2057406"/>
          <a:ext cx="2063859" cy="1400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400" kern="1200" dirty="0"/>
            <a:t>অতিরিক্ত জনসংখ্যা</a:t>
          </a:r>
          <a:endParaRPr lang="en-US" sz="1400" kern="1200" dirty="0"/>
        </a:p>
      </dsp:txBody>
      <dsp:txXfrm>
        <a:off x="378440" y="2262491"/>
        <a:ext cx="1459369" cy="99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2560F-A07C-43B9-B741-327D5CC7AFA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B7BBF-1391-4877-B233-D58CEDA98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CECC2-ECAE-476F-ACE5-C5FFF09C9F5A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31882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36F6-5927-4F32-BFB3-E6698464D790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89026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8D9-80E2-4282-BB0F-54AA0ADF4643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0912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1C28-4273-4F23-B585-653B45D28FBF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66965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2647-E524-4561-9867-644694744C97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09132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CFFB-9ECA-48D3-9441-373A30183A5D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9113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B258-9020-4564-B7D9-C515F96A1A65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5191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C2B5-3925-47A4-A4EF-8561BC9DA997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49750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4484-FB26-442A-809B-61DBF91BE718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5385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D2F9-55EA-4B16-91D7-AEA6700C5B27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5671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5BB8-4CDB-4638-A198-A92A96D084DD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2859"/>
      </p:ext>
    </p:extLst>
  </p:cSld>
  <p:clrMapOvr>
    <a:masterClrMapping/>
  </p:clrMapOvr>
  <p:transition spd="med">
    <p:wipe dir="r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900B7C8-D7BB-4E37-8916-5A622CFF350E}" type="datetime1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med">
    <p:wipe dir="r"/>
    <p:sndAc>
      <p:stSnd>
        <p:snd r:embed="rId13" name="bomb.wav"/>
      </p:stSnd>
    </p:sndAc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বিপন্ন ঝরনা ফুল">
            <a:extLst>
              <a:ext uri="{FF2B5EF4-FFF2-40B4-BE49-F238E27FC236}">
                <a16:creationId xmlns:a16="http://schemas.microsoft.com/office/drawing/2014/main" id="{601D4CD1-94CE-410F-853C-B51FBEF9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7" y="304800"/>
            <a:ext cx="831400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5CF6D1-D46E-47B3-8EFF-EFDF9E0B8314}"/>
              </a:ext>
            </a:extLst>
          </p:cNvPr>
          <p:cNvSpPr/>
          <p:nvPr/>
        </p:nvSpPr>
        <p:spPr>
          <a:xfrm>
            <a:off x="2133600" y="5445204"/>
            <a:ext cx="4381328" cy="110799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hmasuffer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15" y="228600"/>
            <a:ext cx="3885446" cy="5105400"/>
          </a:xfrm>
          <a:prstGeom prst="rect">
            <a:avLst/>
          </a:prstGeom>
        </p:spPr>
      </p:pic>
      <p:pic>
        <p:nvPicPr>
          <p:cNvPr id="3" name="Picture 2" descr="6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2" y="304800"/>
            <a:ext cx="4751614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3733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মানব দেহের বিভিন্ন সমস্যা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5546581"/>
            <a:ext cx="152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শ্বাস কষ্ট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6192912"/>
            <a:ext cx="2667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 বাহিত রোগ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-photo-water-pollution-in-river-because-industrial-not-treat-water-before-drain-97101230.jpg"/>
          <p:cNvPicPr>
            <a:picLocks noChangeAspect="1"/>
          </p:cNvPicPr>
          <p:nvPr/>
        </p:nvPicPr>
        <p:blipFill>
          <a:blip r:embed="rId2"/>
          <a:srcRect b="6196"/>
          <a:stretch>
            <a:fillRect/>
          </a:stretch>
        </p:blipFill>
        <p:spPr>
          <a:xfrm>
            <a:off x="762000" y="685800"/>
            <a:ext cx="3886200" cy="4234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171926"/>
            <a:ext cx="2819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কলকারখানার বর্জ্য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201234"/>
            <a:ext cx="3505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পুকুরে থালাবাসোন ধোয়া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hariatpur_floo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18820"/>
            <a:ext cx="4038600" cy="4234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5756701"/>
            <a:ext cx="2209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87746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7341"/>
            <a:ext cx="4290646" cy="46918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5700" y="5935884"/>
            <a:ext cx="144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 দূষন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7341"/>
            <a:ext cx="4114800" cy="4691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616" y="5336464"/>
            <a:ext cx="2362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5336464"/>
            <a:ext cx="39096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নদীর পার্শ্বে ময়লাআর্বজনা রাখলে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00600" cy="4495799"/>
          </a:xfrm>
          <a:prstGeom prst="rect">
            <a:avLst/>
          </a:prstGeom>
        </p:spPr>
      </p:pic>
      <p:pic>
        <p:nvPicPr>
          <p:cNvPr id="3" name="Picture 2" descr="ea2b73eaa7ed1bd4ff35da630f0ddd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673302"/>
            <a:ext cx="2057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আর্সেনিক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937036"/>
            <a:ext cx="2362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মরা মাছ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867400"/>
            <a:ext cx="3352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 বাহিত রোগ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3181997"/>
              </p:ext>
            </p:extLst>
          </p:nvPr>
        </p:nvGraphicFramePr>
        <p:xfrm>
          <a:off x="990600" y="1066800"/>
          <a:ext cx="6858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59CDF0-43D2-4741-874F-A32E539D2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C59CDF0-43D2-4741-874F-A32E539D2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633FD-08A4-415E-9A34-2DE3CF6F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98633FD-08A4-415E-9A34-2DE3CF6F5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7CDAB-A8FE-4815-987B-6219823BF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4B7CDAB-A8FE-4815-987B-6219823BF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DF8422-BEE2-4F13-8D05-F21534615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0DF8422-BEE2-4F13-8D05-F21534615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7ADE7-A71A-40FF-8A17-4F48E3583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AB7ADE7-A71A-40FF-8A17-4F48E3583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BC60E3-C02E-4755-8213-A38D6E9C8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CBC60E3-C02E-4755-8213-A38D6E9C8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11FA0-03A5-4251-BFCD-59FD053FA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BE511FA0-03A5-4251-BFCD-59FD053FA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629D9-AF40-4B6B-A6FA-F2803BED6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E2629D9-AF40-4B6B-A6FA-F2803BED6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4B83A-DB3D-4557-AF14-5FC616EC9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AF4B83A-DB3D-4557-AF14-5FC616EC9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419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 বইয়ের সংযোগ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A7212-779E-4B66-B38E-BD3CC8D79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599" cy="4655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209800" cy="1528465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2133600" cy="707886"/>
          </a:xfrm>
          <a:prstGeom prst="wedgeRectCallout">
            <a:avLst>
              <a:gd name="adj1" fmla="val 61585"/>
              <a:gd name="adj2" fmla="val -5067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গোলাপ দল-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8268" y="4378405"/>
            <a:ext cx="4495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 দূষনে পাচঁটি কারণ লিখ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1981200"/>
            <a:ext cx="42672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4BACC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বায়ু দূষনের পাচঁটি কারণ লিখ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81000" y="4245115"/>
            <a:ext cx="1688791" cy="822305"/>
          </a:xfrm>
          <a:prstGeom prst="wedgeEllipseCallout">
            <a:avLst>
              <a:gd name="adj1" fmla="val 88291"/>
              <a:gd name="adj2" fmla="val 2623"/>
            </a:avLst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 দল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76400"/>
            <a:ext cx="688361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কীটনাশকের ব্যবহার           ২) ইটের ভাটায় ইট পোড়ানো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বৃষ্টির পানি জমে যাওয়া       ৪) রাসায়নিক সার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048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 টি খাতায় লেখঃ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914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ক) কোনটি কারনে বায়ু দূষিত হয়?</a:t>
            </a:r>
          </a:p>
        </p:txBody>
      </p:sp>
      <p:sp>
        <p:nvSpPr>
          <p:cNvPr id="6" name="Oval 5"/>
          <p:cNvSpPr/>
          <p:nvPr/>
        </p:nvSpPr>
        <p:spPr>
          <a:xfrm>
            <a:off x="5029200" y="1752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3581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খ)পানি বাহিত তিন টি রোগের নাম লেখ?</a:t>
            </a:r>
            <a:r>
              <a:rPr lang="bn-BD" sz="3200" dirty="0">
                <a:solidFill>
                  <a:srgbClr val="00B0F0"/>
                </a:solidFill>
              </a:rPr>
              <a:t>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TAUR RAHMAN\Desktop\pesha\unnamed-file.jpg">
            <a:extLst>
              <a:ext uri="{FF2B5EF4-FFF2-40B4-BE49-F238E27FC236}">
                <a16:creationId xmlns:a16="http://schemas.microsoft.com/office/drawing/2014/main" id="{6893851B-B2E5-4BB0-B13D-2E57C1C0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800" y="304800"/>
            <a:ext cx="7391400" cy="37843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1CEC3-3FDD-4756-825C-0038680C36D3}"/>
              </a:ext>
            </a:extLst>
          </p:cNvPr>
          <p:cNvSpPr txBox="1"/>
          <p:nvPr/>
        </p:nvSpPr>
        <p:spPr>
          <a:xfrm>
            <a:off x="228600" y="4495800"/>
            <a:ext cx="8763000" cy="1077218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এলাকায় বায়ু ও পানি কীভাবে দূষিত হচ্ছে,সে সম্পর্কে দুটি  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1869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াংলাদেশে পরিবেশ দূষিত হওয়ার মাত্রা আশঙ্কাজনক">
            <a:extLst>
              <a:ext uri="{FF2B5EF4-FFF2-40B4-BE49-F238E27FC236}">
                <a16:creationId xmlns:a16="http://schemas.microsoft.com/office/drawing/2014/main" id="{529DB794-B1C7-4D00-8358-26A965D5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153400" cy="56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D852C1-B2A0-4FE8-9483-2D1D4AC8F1D1}"/>
              </a:ext>
            </a:extLst>
          </p:cNvPr>
          <p:cNvSpPr/>
          <p:nvPr/>
        </p:nvSpPr>
        <p:spPr>
          <a:xfrm>
            <a:off x="1981200" y="5875162"/>
            <a:ext cx="4572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84B1AF4-55F0-4618-A380-57319AFF6F2E}"/>
              </a:ext>
            </a:extLst>
          </p:cNvPr>
          <p:cNvGrpSpPr/>
          <p:nvPr/>
        </p:nvGrpSpPr>
        <p:grpSpPr>
          <a:xfrm>
            <a:off x="221129" y="415015"/>
            <a:ext cx="8785753" cy="6112863"/>
            <a:chOff x="1384680" y="2418475"/>
            <a:chExt cx="8594184" cy="6112863"/>
          </a:xfrm>
        </p:grpSpPr>
        <p:sp>
          <p:nvSpPr>
            <p:cNvPr id="5" name="Down Ribbon 14">
              <a:extLst>
                <a:ext uri="{FF2B5EF4-FFF2-40B4-BE49-F238E27FC236}">
                  <a16:creationId xmlns:a16="http://schemas.microsoft.com/office/drawing/2014/main" id="{F0E310BF-6104-4596-BFDC-5DABE106E1D5}"/>
                </a:ext>
              </a:extLst>
            </p:cNvPr>
            <p:cNvSpPr/>
            <p:nvPr/>
          </p:nvSpPr>
          <p:spPr>
            <a:xfrm>
              <a:off x="5076396" y="3252745"/>
              <a:ext cx="4682769" cy="660466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/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EE6127-EEDE-4D96-97A5-8EB81D4F6CFB}"/>
                </a:ext>
              </a:extLst>
            </p:cNvPr>
            <p:cNvGrpSpPr/>
            <p:nvPr/>
          </p:nvGrpSpPr>
          <p:grpSpPr>
            <a:xfrm>
              <a:off x="1384680" y="2418475"/>
              <a:ext cx="8594184" cy="6112863"/>
              <a:chOff x="1384680" y="2418475"/>
              <a:chExt cx="8594184" cy="611286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6AAC01-6A07-42C6-AE0D-E3B3EACF2BE9}"/>
                  </a:ext>
                </a:extLst>
              </p:cNvPr>
              <p:cNvSpPr txBox="1"/>
              <p:nvPr/>
            </p:nvSpPr>
            <p:spPr>
              <a:xfrm>
                <a:off x="1384680" y="5850531"/>
                <a:ext cx="4064915" cy="26776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মোঃ জালাল উদ্দিন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খড়মপুর সরকারি প্রাথমিক বিদ্যালয়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উপজেলাঃ গাংনী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জেলাঃ মেহেরপুর 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মোবাইলঃ ০১৭১৪৯০৭৫২৫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ইমেইলঃ</a:t>
                </a:r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zalalgps@gmail.com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C8C02DF-A4E9-4DE8-B6F1-5B702CB26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1770" y="4311827"/>
                <a:ext cx="55676" cy="42195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73A5EF-A88A-45BB-A18B-3251551244CB}"/>
                  </a:ext>
                </a:extLst>
              </p:cNvPr>
              <p:cNvSpPr txBox="1"/>
              <p:nvPr/>
            </p:nvSpPr>
            <p:spPr>
              <a:xfrm>
                <a:off x="6232791" y="6876785"/>
                <a:ext cx="3746073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শ্রেণিঃ ৫ম</a:t>
                </a:r>
              </a:p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বিষয়ঃ প্রাথমিক বিজ্ঞান</a:t>
                </a:r>
              </a:p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পাঠ শিরোনামঃপরিবেশ দূষন </a:t>
                </a:r>
              </a:p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পাঠ্যাংশঃ বায়ু ও পানি দুষণ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2E5D005-962D-42DE-95A3-DBC3C5C7F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0066" y="4039595"/>
                <a:ext cx="1538615" cy="1538704"/>
              </a:xfrm>
              <a:prstGeom prst="roundRect">
                <a:avLst>
                  <a:gd name="adj" fmla="val 8594"/>
                </a:avLst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7030A0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34376F-0D41-4EB2-B7B0-634C5D245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0197" y="4483425"/>
                <a:ext cx="94233" cy="38277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B717A1-BA1F-4FD4-A55A-1D3D08889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5806" y="4311827"/>
                <a:ext cx="55676" cy="42195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B48CA-D0FD-43D0-A28C-26711B050467}"/>
                  </a:ext>
                </a:extLst>
              </p:cNvPr>
              <p:cNvSpPr txBox="1"/>
              <p:nvPr/>
            </p:nvSpPr>
            <p:spPr>
              <a:xfrm>
                <a:off x="3857779" y="2418475"/>
                <a:ext cx="2779594" cy="70788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Down Ribbon 17">
                <a:extLst>
                  <a:ext uri="{FF2B5EF4-FFF2-40B4-BE49-F238E27FC236}">
                    <a16:creationId xmlns:a16="http://schemas.microsoft.com/office/drawing/2014/main" id="{836FA2E7-7675-43D7-8AED-E1D3625DAA91}"/>
                  </a:ext>
                </a:extLst>
              </p:cNvPr>
              <p:cNvSpPr/>
              <p:nvPr/>
            </p:nvSpPr>
            <p:spPr>
              <a:xfrm>
                <a:off x="1384680" y="3252745"/>
                <a:ext cx="3550452" cy="660466"/>
              </a:xfrm>
              <a:prstGeom prst="ribb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/>
                  <a:t>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22562"/>
            <a:ext cx="4724400" cy="955477"/>
          </a:xfrm>
          <a:prstGeom prst="ribbon">
            <a:avLst>
              <a:gd name="adj1" fmla="val 19916"/>
              <a:gd name="adj2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শিখনফল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-2345" y="1278039"/>
            <a:ext cx="8991600" cy="5341805"/>
          </a:xfrm>
          <a:prstGeom prst="upDownArrow">
            <a:avLst>
              <a:gd name="adj1" fmla="val 50000"/>
              <a:gd name="adj2" fmla="val 45479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1066800" y="3167390"/>
            <a:ext cx="667687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 ক্ষতিকর প্রভাব বর্ননা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7921" y="4370397"/>
            <a:ext cx="6495757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বায়ু ওপানি দূষিত হয় তা বর্ননা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pollution-colou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838200"/>
            <a:ext cx="8458200" cy="55626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333623"/>
            <a:ext cx="3962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108999"/>
            <a:ext cx="3352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বায়ু ও পানিদূষন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Welcome Our Site">
            <a:extLst>
              <a:ext uri="{FF2B5EF4-FFF2-40B4-BE49-F238E27FC236}">
                <a16:creationId xmlns:a16="http://schemas.microsoft.com/office/drawing/2014/main" id="{8F9EC4D0-CB27-4399-AB89-3A96AC8E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" y="1755330"/>
            <a:ext cx="8434388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.66645700_1436375710_hazardous-air-pollution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5696"/>
            <a:ext cx="4267200" cy="4277380"/>
          </a:xfrm>
          <a:prstGeom prst="rect">
            <a:avLst/>
          </a:prstGeom>
        </p:spPr>
      </p:pic>
      <p:pic>
        <p:nvPicPr>
          <p:cNvPr id="10" name="Picture 9" descr="Air-pollution-UK-GI.wb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228600"/>
            <a:ext cx="4495800" cy="42773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734580"/>
            <a:ext cx="1676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গাড়ীর ধোয়া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996190"/>
            <a:ext cx="3048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ময়লা আবর্জনা পোড়ালে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429000" y="5754469"/>
            <a:ext cx="16763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0"/>
            <a:ext cx="1752600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 দূ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ষন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0386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810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2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60703_110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40386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4724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 সেখানে ময়লা ফেলা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idol_1290015656_3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810000" cy="4191000"/>
          </a:xfrm>
          <a:prstGeom prst="rect">
            <a:avLst/>
          </a:prstGeom>
        </p:spPr>
      </p:pic>
      <p:pic>
        <p:nvPicPr>
          <p:cNvPr id="3" name="Picture 2" descr="83081144_5945d287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57200"/>
            <a:ext cx="4648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567660"/>
            <a:ext cx="2133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বায়ু দুষণ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খোলা পায়খানা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724400"/>
            <a:ext cx="3657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খোলা  মাঠে পায়খানা করা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762000"/>
          <a:ext cx="716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685</TotalTime>
  <Words>232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DPE</cp:lastModifiedBy>
  <cp:revision>148</cp:revision>
  <dcterms:created xsi:type="dcterms:W3CDTF">2006-08-16T00:00:00Z</dcterms:created>
  <dcterms:modified xsi:type="dcterms:W3CDTF">2021-01-02T14:57:20Z</dcterms:modified>
</cp:coreProperties>
</file>