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gif" ContentType="image/gif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16"/>
  </p:notesMasterIdLst>
  <p:sldIdLst>
    <p:sldId id="356" r:id="rId2"/>
    <p:sldId id="343" r:id="rId3"/>
    <p:sldId id="344" r:id="rId4"/>
    <p:sldId id="347" r:id="rId5"/>
    <p:sldId id="325" r:id="rId6"/>
    <p:sldId id="326" r:id="rId7"/>
    <p:sldId id="361" r:id="rId8"/>
    <p:sldId id="365" r:id="rId9"/>
    <p:sldId id="373" r:id="rId10"/>
    <p:sldId id="371" r:id="rId11"/>
    <p:sldId id="363" r:id="rId12"/>
    <p:sldId id="359" r:id="rId13"/>
    <p:sldId id="341" r:id="rId14"/>
    <p:sldId id="360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5C0B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DA37D80-6434-44D0-A028-1B22A696006F}" styleName="Light Style 3 - Accent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19" autoAdjust="0"/>
    <p:restoredTop sz="94660"/>
  </p:normalViewPr>
  <p:slideViewPr>
    <p:cSldViewPr>
      <p:cViewPr varScale="1">
        <p:scale>
          <a:sx n="74" d="100"/>
          <a:sy n="74" d="100"/>
        </p:scale>
        <p:origin x="84" y="762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50" d="100"/>
        <a:sy n="5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_rels/data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0.png"/></Relationships>
</file>

<file path=ppt/diagrams/_rels/data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image" Target="../media/image9.png"/></Relationships>
</file>

<file path=ppt/diagrams/_rels/data3.xml.rels><?xml version="1.0" encoding="UTF-8" standalone="yes"?>
<Relationships xmlns="http://schemas.openxmlformats.org/package/2006/relationships"><Relationship Id="rId1" Type="http://schemas.openxmlformats.org/officeDocument/2006/relationships/image" Target="../media/image13.png"/></Relationships>
</file>

<file path=ppt/diagrams/_rels/data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image" Target="../media/image15.png"/></Relationships>
</file>

<file path=ppt/diagrams/_rels/drawing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0.png"/></Relationships>
</file>

<file path=ppt/diagrams/_rels/drawing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image" Target="../media/image9.png"/></Relationships>
</file>

<file path=ppt/diagrams/_rels/drawing3.xml.rels><?xml version="1.0" encoding="UTF-8" standalone="yes"?>
<Relationships xmlns="http://schemas.openxmlformats.org/package/2006/relationships"><Relationship Id="rId1" Type="http://schemas.openxmlformats.org/officeDocument/2006/relationships/image" Target="../media/image13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86336EB-9486-4822-938F-8C768FFCF467}" type="doc">
      <dgm:prSet loTypeId="urn:microsoft.com/office/officeart/2005/8/layout/vList3" loCatId="list" qsTypeId="urn:microsoft.com/office/officeart/2005/8/quickstyle/simple1" qsCatId="simple" csTypeId="urn:microsoft.com/office/officeart/2005/8/colors/accent1_2" csCatId="accent1" phldr="1"/>
      <dgm:spPr/>
    </dgm:pt>
    <dgm:pt modelId="{968BAF74-D958-4DF3-A8FE-01AF08D92A34}">
      <dgm:prSet phldrT="[Text]"/>
      <dgm:spPr/>
      <dgm:t>
        <a:bodyPr/>
        <a:lstStyle/>
        <a:p>
          <a:r>
            <a:rPr lang="en-US" dirty="0" smtClean="0">
              <a:latin typeface="NikoshBAN" pitchFamily="2" charset="0"/>
              <a:cs typeface="NikoshBAN" pitchFamily="2" charset="0"/>
            </a:rPr>
            <a:t>৭</a:t>
          </a:r>
          <a:r>
            <a:rPr lang="bn-BD" dirty="0" smtClean="0">
              <a:latin typeface="NikoshBAN" pitchFamily="2" charset="0"/>
              <a:cs typeface="NikoshBAN" pitchFamily="2" charset="0"/>
            </a:rPr>
            <a:t> </a:t>
          </a:r>
          <a:r>
            <a:rPr lang="en-US" dirty="0" err="1" smtClean="0">
              <a:latin typeface="NikoshBAN" pitchFamily="2" charset="0"/>
              <a:cs typeface="NikoshBAN" pitchFamily="2" charset="0"/>
            </a:rPr>
            <a:t>মার্চের</a:t>
          </a:r>
          <a:r>
            <a:rPr lang="en-US" dirty="0" smtClean="0">
              <a:latin typeface="NikoshBAN" pitchFamily="2" charset="0"/>
              <a:cs typeface="NikoshBAN" pitchFamily="2" charset="0"/>
            </a:rPr>
            <a:t> </a:t>
          </a:r>
          <a:r>
            <a:rPr lang="en-US" dirty="0" err="1" smtClean="0">
              <a:latin typeface="NikoshBAN" pitchFamily="2" charset="0"/>
              <a:cs typeface="NikoshBAN" pitchFamily="2" charset="0"/>
            </a:rPr>
            <a:t>ভাষণ</a:t>
          </a:r>
          <a:r>
            <a:rPr lang="en-US" dirty="0" smtClean="0">
              <a:latin typeface="NikoshBAN" pitchFamily="2" charset="0"/>
              <a:cs typeface="NikoshBAN" pitchFamily="2" charset="0"/>
            </a:rPr>
            <a:t> </a:t>
          </a:r>
          <a:r>
            <a:rPr lang="bn-BD" dirty="0" smtClean="0">
              <a:latin typeface="NikoshBAN" pitchFamily="2" charset="0"/>
              <a:cs typeface="NikoshBAN" pitchFamily="2" charset="0"/>
            </a:rPr>
            <a:t>কে? কখন? কোথায়? </a:t>
          </a:r>
          <a:r>
            <a:rPr lang="en-US" dirty="0" err="1" smtClean="0">
              <a:latin typeface="NikoshBAN" pitchFamily="2" charset="0"/>
              <a:cs typeface="NikoshBAN" pitchFamily="2" charset="0"/>
            </a:rPr>
            <a:t>দিয়েছিলেন</a:t>
          </a:r>
          <a:r>
            <a:rPr lang="bn-BD" dirty="0" smtClean="0">
              <a:latin typeface="NikoshBAN" pitchFamily="2" charset="0"/>
              <a:cs typeface="NikoshBAN" pitchFamily="2" charset="0"/>
            </a:rPr>
            <a:t>; </a:t>
          </a:r>
          <a:r>
            <a:rPr lang="en-US" dirty="0" err="1" smtClean="0">
              <a:latin typeface="NikoshBAN" pitchFamily="2" charset="0"/>
              <a:cs typeface="NikoshBAN" pitchFamily="2" charset="0"/>
            </a:rPr>
            <a:t>বলতে</a:t>
          </a:r>
          <a:r>
            <a:rPr lang="en-US" dirty="0" smtClean="0">
              <a:latin typeface="NikoshBAN" pitchFamily="2" charset="0"/>
              <a:cs typeface="NikoshBAN" pitchFamily="2" charset="0"/>
            </a:rPr>
            <a:t> </a:t>
          </a:r>
          <a:r>
            <a:rPr lang="en-US" dirty="0" err="1" smtClean="0">
              <a:latin typeface="NikoshBAN" pitchFamily="2" charset="0"/>
              <a:cs typeface="NikoshBAN" pitchFamily="2" charset="0"/>
            </a:rPr>
            <a:t>পারবে</a:t>
          </a:r>
          <a:r>
            <a:rPr lang="en-US" dirty="0" smtClean="0">
              <a:latin typeface="NikoshBAN" pitchFamily="2" charset="0"/>
              <a:cs typeface="NikoshBAN" pitchFamily="2" charset="0"/>
            </a:rPr>
            <a:t>;</a:t>
          </a:r>
          <a:endParaRPr lang="en-US" dirty="0"/>
        </a:p>
      </dgm:t>
    </dgm:pt>
    <dgm:pt modelId="{D7B9F276-4E3B-4F06-9653-1FF4DD4EB2EF}" type="parTrans" cxnId="{DFFAAF29-F961-4F07-971E-C6A731F6925D}">
      <dgm:prSet/>
      <dgm:spPr/>
      <dgm:t>
        <a:bodyPr/>
        <a:lstStyle/>
        <a:p>
          <a:endParaRPr lang="en-US"/>
        </a:p>
      </dgm:t>
    </dgm:pt>
    <dgm:pt modelId="{A0324967-6F34-4076-91F4-4B69F9385682}" type="sibTrans" cxnId="{DFFAAF29-F961-4F07-971E-C6A731F6925D}">
      <dgm:prSet/>
      <dgm:spPr/>
      <dgm:t>
        <a:bodyPr/>
        <a:lstStyle/>
        <a:p>
          <a:endParaRPr lang="en-US"/>
        </a:p>
      </dgm:t>
    </dgm:pt>
    <dgm:pt modelId="{32252937-9932-4D40-A6E0-E9BAD6256F50}">
      <dgm:prSet phldrT="[Text]"/>
      <dgm:spPr/>
      <dgm:t>
        <a:bodyPr/>
        <a:lstStyle/>
        <a:p>
          <a:r>
            <a:rPr lang="en-US" dirty="0" smtClean="0">
              <a:latin typeface="NikoshBAN" pitchFamily="2" charset="0"/>
              <a:cs typeface="NikoshBAN" pitchFamily="2" charset="0"/>
            </a:rPr>
            <a:t>৭</a:t>
          </a:r>
          <a:r>
            <a:rPr lang="bn-BD" dirty="0" smtClean="0">
              <a:latin typeface="NikoshBAN" pitchFamily="2" charset="0"/>
              <a:cs typeface="NikoshBAN" pitchFamily="2" charset="0"/>
            </a:rPr>
            <a:t> </a:t>
          </a:r>
          <a:r>
            <a:rPr lang="en-US" dirty="0" err="1" smtClean="0">
              <a:latin typeface="NikoshBAN" pitchFamily="2" charset="0"/>
              <a:cs typeface="NikoshBAN" pitchFamily="2" charset="0"/>
            </a:rPr>
            <a:t>মার্চের</a:t>
          </a:r>
          <a:r>
            <a:rPr lang="en-US" dirty="0" smtClean="0">
              <a:latin typeface="NikoshBAN" pitchFamily="2" charset="0"/>
              <a:cs typeface="NikoshBAN" pitchFamily="2" charset="0"/>
            </a:rPr>
            <a:t> </a:t>
          </a:r>
          <a:r>
            <a:rPr lang="en-US" dirty="0" err="1" smtClean="0">
              <a:latin typeface="NikoshBAN" pitchFamily="2" charset="0"/>
              <a:cs typeface="NikoshBAN" pitchFamily="2" charset="0"/>
            </a:rPr>
            <a:t>ভাষণের</a:t>
          </a:r>
          <a:r>
            <a:rPr lang="en-US" dirty="0" smtClean="0">
              <a:latin typeface="NikoshBAN" pitchFamily="2" charset="0"/>
              <a:cs typeface="NikoshBAN" pitchFamily="2" charset="0"/>
            </a:rPr>
            <a:t> </a:t>
          </a:r>
          <a:r>
            <a:rPr lang="en-US" dirty="0" err="1" smtClean="0">
              <a:latin typeface="NikoshBAN" pitchFamily="2" charset="0"/>
              <a:cs typeface="NikoshBAN" pitchFamily="2" charset="0"/>
            </a:rPr>
            <a:t>মূল</a:t>
          </a:r>
          <a:r>
            <a:rPr lang="en-US" dirty="0" smtClean="0">
              <a:latin typeface="NikoshBAN" pitchFamily="2" charset="0"/>
              <a:cs typeface="NikoshBAN" pitchFamily="2" charset="0"/>
            </a:rPr>
            <a:t> </a:t>
          </a:r>
          <a:r>
            <a:rPr lang="en-US" dirty="0" err="1" smtClean="0">
              <a:latin typeface="NikoshBAN" pitchFamily="2" charset="0"/>
              <a:cs typeface="NikoshBAN" pitchFamily="2" charset="0"/>
            </a:rPr>
            <a:t>বিষয়</a:t>
          </a:r>
          <a:r>
            <a:rPr lang="bn-BD" dirty="0" smtClean="0">
              <a:latin typeface="NikoshBAN" pitchFamily="2" charset="0"/>
              <a:cs typeface="NikoshBAN" pitchFamily="2" charset="0"/>
            </a:rPr>
            <a:t>বস্তু</a:t>
          </a:r>
          <a:r>
            <a:rPr lang="en-US" dirty="0" smtClean="0">
              <a:latin typeface="NikoshBAN" pitchFamily="2" charset="0"/>
              <a:cs typeface="NikoshBAN" pitchFamily="2" charset="0"/>
            </a:rPr>
            <a:t> </a:t>
          </a:r>
          <a:r>
            <a:rPr lang="bn-BD" dirty="0" smtClean="0">
              <a:latin typeface="NikoshBAN" pitchFamily="2" charset="0"/>
              <a:cs typeface="NikoshBAN" pitchFamily="2" charset="0"/>
            </a:rPr>
            <a:t>ব্যাখ্যা করতে</a:t>
          </a:r>
          <a:r>
            <a:rPr lang="en-US" dirty="0" smtClean="0">
              <a:latin typeface="NikoshBAN" pitchFamily="2" charset="0"/>
              <a:cs typeface="NikoshBAN" pitchFamily="2" charset="0"/>
            </a:rPr>
            <a:t> </a:t>
          </a:r>
          <a:r>
            <a:rPr lang="en-US" dirty="0" err="1" smtClean="0">
              <a:latin typeface="NikoshBAN" pitchFamily="2" charset="0"/>
              <a:cs typeface="NikoshBAN" pitchFamily="2" charset="0"/>
            </a:rPr>
            <a:t>পারবে</a:t>
          </a:r>
          <a:r>
            <a:rPr lang="en-US" dirty="0" smtClean="0">
              <a:latin typeface="NikoshBAN" pitchFamily="2" charset="0"/>
              <a:cs typeface="NikoshBAN" pitchFamily="2" charset="0"/>
            </a:rPr>
            <a:t>;</a:t>
          </a:r>
          <a:endParaRPr lang="en-US" dirty="0"/>
        </a:p>
      </dgm:t>
    </dgm:pt>
    <dgm:pt modelId="{7355856E-97C9-4CED-94A4-F807B52D38FC}" type="parTrans" cxnId="{E0F8BF96-202B-4304-9CF2-C55E7A6A8729}">
      <dgm:prSet/>
      <dgm:spPr/>
      <dgm:t>
        <a:bodyPr/>
        <a:lstStyle/>
        <a:p>
          <a:endParaRPr lang="en-US"/>
        </a:p>
      </dgm:t>
    </dgm:pt>
    <dgm:pt modelId="{63D51955-FA13-41CE-BA3D-F0459172AACE}" type="sibTrans" cxnId="{E0F8BF96-202B-4304-9CF2-C55E7A6A8729}">
      <dgm:prSet/>
      <dgm:spPr/>
      <dgm:t>
        <a:bodyPr/>
        <a:lstStyle/>
        <a:p>
          <a:endParaRPr lang="en-US"/>
        </a:p>
      </dgm:t>
    </dgm:pt>
    <dgm:pt modelId="{C202F6AF-88A5-4A89-BFC7-AF3A00CC5388}">
      <dgm:prSet phldrT="[Text]"/>
      <dgm:spPr/>
      <dgm:t>
        <a:bodyPr/>
        <a:lstStyle/>
        <a:p>
          <a:r>
            <a:rPr lang="en-US" dirty="0" smtClean="0">
              <a:latin typeface="NikoshBAN" pitchFamily="2" charset="0"/>
              <a:cs typeface="NikoshBAN" pitchFamily="2" charset="0"/>
            </a:rPr>
            <a:t>৭</a:t>
          </a:r>
          <a:r>
            <a:rPr lang="bn-BD" dirty="0" smtClean="0">
              <a:latin typeface="NikoshBAN" pitchFamily="2" charset="0"/>
              <a:cs typeface="NikoshBAN" pitchFamily="2" charset="0"/>
            </a:rPr>
            <a:t> </a:t>
          </a:r>
          <a:r>
            <a:rPr lang="en-US" dirty="0" err="1" smtClean="0">
              <a:latin typeface="NikoshBAN" pitchFamily="2" charset="0"/>
              <a:cs typeface="NikoshBAN" pitchFamily="2" charset="0"/>
            </a:rPr>
            <a:t>মার্চের</a:t>
          </a:r>
          <a:r>
            <a:rPr lang="en-US" dirty="0" smtClean="0">
              <a:latin typeface="NikoshBAN" pitchFamily="2" charset="0"/>
              <a:cs typeface="NikoshBAN" pitchFamily="2" charset="0"/>
            </a:rPr>
            <a:t> </a:t>
          </a:r>
          <a:r>
            <a:rPr lang="en-US" dirty="0" err="1" smtClean="0">
              <a:latin typeface="NikoshBAN" pitchFamily="2" charset="0"/>
              <a:cs typeface="NikoshBAN" pitchFamily="2" charset="0"/>
            </a:rPr>
            <a:t>ভাষণের</a:t>
          </a:r>
          <a:r>
            <a:rPr lang="en-US" dirty="0" smtClean="0">
              <a:latin typeface="NikoshBAN" pitchFamily="2" charset="0"/>
              <a:cs typeface="NikoshBAN" pitchFamily="2" charset="0"/>
            </a:rPr>
            <a:t> </a:t>
          </a:r>
          <a:r>
            <a:rPr lang="bn-BD" dirty="0" smtClean="0">
              <a:latin typeface="NikoshBAN" pitchFamily="2" charset="0"/>
              <a:cs typeface="NikoshBAN" pitchFamily="2" charset="0"/>
            </a:rPr>
            <a:t>তাৎপর্য ব্যাখ্যা করতে</a:t>
          </a:r>
          <a:r>
            <a:rPr lang="en-US" dirty="0" smtClean="0">
              <a:latin typeface="NikoshBAN" pitchFamily="2" charset="0"/>
              <a:cs typeface="NikoshBAN" pitchFamily="2" charset="0"/>
            </a:rPr>
            <a:t> </a:t>
          </a:r>
          <a:r>
            <a:rPr lang="en-US" dirty="0" err="1" smtClean="0">
              <a:latin typeface="NikoshBAN" pitchFamily="2" charset="0"/>
              <a:cs typeface="NikoshBAN" pitchFamily="2" charset="0"/>
            </a:rPr>
            <a:t>পারবে</a:t>
          </a:r>
          <a:r>
            <a:rPr lang="en-US" dirty="0" smtClean="0">
              <a:latin typeface="NikoshBAN" pitchFamily="2" charset="0"/>
              <a:cs typeface="NikoshBAN" pitchFamily="2" charset="0"/>
            </a:rPr>
            <a:t>;</a:t>
          </a:r>
          <a:endParaRPr lang="en-US" dirty="0"/>
        </a:p>
      </dgm:t>
    </dgm:pt>
    <dgm:pt modelId="{10D62703-C9D8-4F48-A734-A0C0CDFE1AAF}" type="parTrans" cxnId="{74F2D095-DA85-462D-B22B-F133738D2C3F}">
      <dgm:prSet/>
      <dgm:spPr/>
      <dgm:t>
        <a:bodyPr/>
        <a:lstStyle/>
        <a:p>
          <a:endParaRPr lang="en-US"/>
        </a:p>
      </dgm:t>
    </dgm:pt>
    <dgm:pt modelId="{629BE485-D373-4C03-9F56-88CE28A91CF4}" type="sibTrans" cxnId="{74F2D095-DA85-462D-B22B-F133738D2C3F}">
      <dgm:prSet/>
      <dgm:spPr/>
      <dgm:t>
        <a:bodyPr/>
        <a:lstStyle/>
        <a:p>
          <a:endParaRPr lang="en-US"/>
        </a:p>
      </dgm:t>
    </dgm:pt>
    <dgm:pt modelId="{35BD617B-C62C-4049-A75F-4C8F0CBF0675}" type="pres">
      <dgm:prSet presAssocID="{086336EB-9486-4822-938F-8C768FFCF467}" presName="linearFlow" presStyleCnt="0">
        <dgm:presLayoutVars>
          <dgm:dir/>
          <dgm:resizeHandles val="exact"/>
        </dgm:presLayoutVars>
      </dgm:prSet>
      <dgm:spPr/>
    </dgm:pt>
    <dgm:pt modelId="{E2068E02-260C-40D4-BC66-A3B161A7CB87}" type="pres">
      <dgm:prSet presAssocID="{968BAF74-D958-4DF3-A8FE-01AF08D92A34}" presName="composite" presStyleCnt="0"/>
      <dgm:spPr/>
    </dgm:pt>
    <dgm:pt modelId="{834EA47C-5CC9-4B4B-9353-95097E72220C}" type="pres">
      <dgm:prSet presAssocID="{968BAF74-D958-4DF3-A8FE-01AF08D92A34}" presName="imgShp" presStyleLbl="fgImgPlace1" presStyleIdx="0" presStyleCnt="3"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</dgm:pt>
    <dgm:pt modelId="{B6B3BEA4-EF6C-4200-B4D2-39287B1F0827}" type="pres">
      <dgm:prSet presAssocID="{968BAF74-D958-4DF3-A8FE-01AF08D92A34}" presName="txShp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76619E8-0333-48C0-BC2C-AAA4B3D1A991}" type="pres">
      <dgm:prSet presAssocID="{A0324967-6F34-4076-91F4-4B69F9385682}" presName="spacing" presStyleCnt="0"/>
      <dgm:spPr/>
    </dgm:pt>
    <dgm:pt modelId="{77E4C665-17A7-4AF9-88F4-7AD2F70701F8}" type="pres">
      <dgm:prSet presAssocID="{32252937-9932-4D40-A6E0-E9BAD6256F50}" presName="composite" presStyleCnt="0"/>
      <dgm:spPr/>
    </dgm:pt>
    <dgm:pt modelId="{8E71BAA3-09C1-4D9D-9ED8-3C2539C87C58}" type="pres">
      <dgm:prSet presAssocID="{32252937-9932-4D40-A6E0-E9BAD6256F50}" presName="imgShp" presStyleLbl="fgImgPlace1" presStyleIdx="1" presStyleCnt="3"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</dgm:pt>
    <dgm:pt modelId="{CBEA771E-F5F6-4D8E-9868-92E2D906735D}" type="pres">
      <dgm:prSet presAssocID="{32252937-9932-4D40-A6E0-E9BAD6256F50}" presName="txShp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F741FCE-656E-400B-8517-AA70F4DCF0FA}" type="pres">
      <dgm:prSet presAssocID="{63D51955-FA13-41CE-BA3D-F0459172AACE}" presName="spacing" presStyleCnt="0"/>
      <dgm:spPr/>
    </dgm:pt>
    <dgm:pt modelId="{E6EFD74B-3036-478C-8D73-DCB7ABDD7B9F}" type="pres">
      <dgm:prSet presAssocID="{C202F6AF-88A5-4A89-BFC7-AF3A00CC5388}" presName="composite" presStyleCnt="0"/>
      <dgm:spPr/>
    </dgm:pt>
    <dgm:pt modelId="{48278C11-1166-40F3-BF7B-EE25FCC9C697}" type="pres">
      <dgm:prSet presAssocID="{C202F6AF-88A5-4A89-BFC7-AF3A00CC5388}" presName="imgShp" presStyleLbl="fgImgPlace1" presStyleIdx="2" presStyleCnt="3"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</dgm:pt>
    <dgm:pt modelId="{DD3F02ED-784D-414A-86FC-A6B93364215E}" type="pres">
      <dgm:prSet presAssocID="{C202F6AF-88A5-4A89-BFC7-AF3A00CC5388}" presName="txShp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84F6E33F-2F68-44FF-8CA5-640B2D4E9E89}" type="presOf" srcId="{086336EB-9486-4822-938F-8C768FFCF467}" destId="{35BD617B-C62C-4049-A75F-4C8F0CBF0675}" srcOrd="0" destOrd="0" presId="urn:microsoft.com/office/officeart/2005/8/layout/vList3"/>
    <dgm:cxn modelId="{E0F8BF96-202B-4304-9CF2-C55E7A6A8729}" srcId="{086336EB-9486-4822-938F-8C768FFCF467}" destId="{32252937-9932-4D40-A6E0-E9BAD6256F50}" srcOrd="1" destOrd="0" parTransId="{7355856E-97C9-4CED-94A4-F807B52D38FC}" sibTransId="{63D51955-FA13-41CE-BA3D-F0459172AACE}"/>
    <dgm:cxn modelId="{DFFAAF29-F961-4F07-971E-C6A731F6925D}" srcId="{086336EB-9486-4822-938F-8C768FFCF467}" destId="{968BAF74-D958-4DF3-A8FE-01AF08D92A34}" srcOrd="0" destOrd="0" parTransId="{D7B9F276-4E3B-4F06-9653-1FF4DD4EB2EF}" sibTransId="{A0324967-6F34-4076-91F4-4B69F9385682}"/>
    <dgm:cxn modelId="{685B8F20-4819-4099-BBDD-BA4B82F1E8EF}" type="presOf" srcId="{968BAF74-D958-4DF3-A8FE-01AF08D92A34}" destId="{B6B3BEA4-EF6C-4200-B4D2-39287B1F0827}" srcOrd="0" destOrd="0" presId="urn:microsoft.com/office/officeart/2005/8/layout/vList3"/>
    <dgm:cxn modelId="{832DFD5D-C348-4530-9A09-3F584D26239C}" type="presOf" srcId="{C202F6AF-88A5-4A89-BFC7-AF3A00CC5388}" destId="{DD3F02ED-784D-414A-86FC-A6B93364215E}" srcOrd="0" destOrd="0" presId="urn:microsoft.com/office/officeart/2005/8/layout/vList3"/>
    <dgm:cxn modelId="{74F2D095-DA85-462D-B22B-F133738D2C3F}" srcId="{086336EB-9486-4822-938F-8C768FFCF467}" destId="{C202F6AF-88A5-4A89-BFC7-AF3A00CC5388}" srcOrd="2" destOrd="0" parTransId="{10D62703-C9D8-4F48-A734-A0C0CDFE1AAF}" sibTransId="{629BE485-D373-4C03-9F56-88CE28A91CF4}"/>
    <dgm:cxn modelId="{5B562B0E-8F6A-4529-AF9E-178928973635}" type="presOf" srcId="{32252937-9932-4D40-A6E0-E9BAD6256F50}" destId="{CBEA771E-F5F6-4D8E-9868-92E2D906735D}" srcOrd="0" destOrd="0" presId="urn:microsoft.com/office/officeart/2005/8/layout/vList3"/>
    <dgm:cxn modelId="{DFD1A8BC-59EC-4735-9AF2-1F7BED00D89C}" type="presParOf" srcId="{35BD617B-C62C-4049-A75F-4C8F0CBF0675}" destId="{E2068E02-260C-40D4-BC66-A3B161A7CB87}" srcOrd="0" destOrd="0" presId="urn:microsoft.com/office/officeart/2005/8/layout/vList3"/>
    <dgm:cxn modelId="{CFDC61EF-2FDC-4491-AA8F-EA39FAA0F452}" type="presParOf" srcId="{E2068E02-260C-40D4-BC66-A3B161A7CB87}" destId="{834EA47C-5CC9-4B4B-9353-95097E72220C}" srcOrd="0" destOrd="0" presId="urn:microsoft.com/office/officeart/2005/8/layout/vList3"/>
    <dgm:cxn modelId="{185DF7CC-D6C5-414F-9C96-0E7FC3D30AB9}" type="presParOf" srcId="{E2068E02-260C-40D4-BC66-A3B161A7CB87}" destId="{B6B3BEA4-EF6C-4200-B4D2-39287B1F0827}" srcOrd="1" destOrd="0" presId="urn:microsoft.com/office/officeart/2005/8/layout/vList3"/>
    <dgm:cxn modelId="{EB697E83-78CC-4169-8F48-8B1281AB6084}" type="presParOf" srcId="{35BD617B-C62C-4049-A75F-4C8F0CBF0675}" destId="{C76619E8-0333-48C0-BC2C-AAA4B3D1A991}" srcOrd="1" destOrd="0" presId="urn:microsoft.com/office/officeart/2005/8/layout/vList3"/>
    <dgm:cxn modelId="{16D334AD-FC3D-4018-968A-D834161E6C72}" type="presParOf" srcId="{35BD617B-C62C-4049-A75F-4C8F0CBF0675}" destId="{77E4C665-17A7-4AF9-88F4-7AD2F70701F8}" srcOrd="2" destOrd="0" presId="urn:microsoft.com/office/officeart/2005/8/layout/vList3"/>
    <dgm:cxn modelId="{B2CBE072-3907-4C31-BB0B-49D6449E06F3}" type="presParOf" srcId="{77E4C665-17A7-4AF9-88F4-7AD2F70701F8}" destId="{8E71BAA3-09C1-4D9D-9ED8-3C2539C87C58}" srcOrd="0" destOrd="0" presId="urn:microsoft.com/office/officeart/2005/8/layout/vList3"/>
    <dgm:cxn modelId="{69A887C0-E082-4386-80CD-DB31ABE4D306}" type="presParOf" srcId="{77E4C665-17A7-4AF9-88F4-7AD2F70701F8}" destId="{CBEA771E-F5F6-4D8E-9868-92E2D906735D}" srcOrd="1" destOrd="0" presId="urn:microsoft.com/office/officeart/2005/8/layout/vList3"/>
    <dgm:cxn modelId="{883BF7E5-D474-4387-964A-15FDA1F72893}" type="presParOf" srcId="{35BD617B-C62C-4049-A75F-4C8F0CBF0675}" destId="{2F741FCE-656E-400B-8517-AA70F4DCF0FA}" srcOrd="3" destOrd="0" presId="urn:microsoft.com/office/officeart/2005/8/layout/vList3"/>
    <dgm:cxn modelId="{6E105163-A8E9-4D3F-A37F-C47DDAA1EA97}" type="presParOf" srcId="{35BD617B-C62C-4049-A75F-4C8F0CBF0675}" destId="{E6EFD74B-3036-478C-8D73-DCB7ABDD7B9F}" srcOrd="4" destOrd="0" presId="urn:microsoft.com/office/officeart/2005/8/layout/vList3"/>
    <dgm:cxn modelId="{09217D25-1C29-410A-8ADD-1D3D9C2F0A1A}" type="presParOf" srcId="{E6EFD74B-3036-478C-8D73-DCB7ABDD7B9F}" destId="{48278C11-1166-40F3-BF7B-EE25FCC9C697}" srcOrd="0" destOrd="0" presId="urn:microsoft.com/office/officeart/2005/8/layout/vList3"/>
    <dgm:cxn modelId="{306C3192-E128-491F-A3EE-EF1CD6FA520B}" type="presParOf" srcId="{E6EFD74B-3036-478C-8D73-DCB7ABDD7B9F}" destId="{DD3F02ED-784D-414A-86FC-A6B93364215E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relId="rId10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DF36FFAA-92F6-4CBD-AFF9-ACB87667C6F1}" type="doc">
      <dgm:prSet loTypeId="urn:microsoft.com/office/officeart/2008/layout/PictureAccent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92BF5029-E304-4ECC-9B43-6AD381D19A35}">
      <dgm:prSet phldrT="[Text]"/>
      <dgm:spPr/>
      <dgm:t>
        <a:bodyPr/>
        <a:lstStyle/>
        <a:p>
          <a:r>
            <a:rPr lang="bn-BD" u="none" dirty="0" smtClean="0">
              <a:latin typeface="NikoshBAN" panose="02000000000000000000" pitchFamily="2" charset="0"/>
              <a:cs typeface="NikoshBAN" panose="02000000000000000000" pitchFamily="2" charset="0"/>
            </a:rPr>
            <a:t>৭ মার্চ এর ভাষণ এর বিষয়বস্তুঃ</a:t>
          </a:r>
          <a:endParaRPr lang="en-US" u="none" dirty="0"/>
        </a:p>
      </dgm:t>
    </dgm:pt>
    <dgm:pt modelId="{F7C65B5E-77F0-44BD-92DD-96B2B8F1FD43}" type="parTrans" cxnId="{E7AD09F5-03A0-40F0-80F3-36B76C6AACE4}">
      <dgm:prSet/>
      <dgm:spPr/>
      <dgm:t>
        <a:bodyPr/>
        <a:lstStyle/>
        <a:p>
          <a:endParaRPr lang="en-US"/>
        </a:p>
      </dgm:t>
    </dgm:pt>
    <dgm:pt modelId="{70ECF47B-9451-4F0E-BABC-B26AC4167694}" type="sibTrans" cxnId="{E7AD09F5-03A0-40F0-80F3-36B76C6AACE4}">
      <dgm:prSet/>
      <dgm:spPr/>
      <dgm:t>
        <a:bodyPr/>
        <a:lstStyle/>
        <a:p>
          <a:endParaRPr lang="en-US"/>
        </a:p>
      </dgm:t>
    </dgm:pt>
    <dgm:pt modelId="{1EC55526-EBBB-489C-84BD-A3B18E129493}">
      <dgm:prSet phldrT="[Text]" custT="1"/>
      <dgm:spPr/>
      <dgm:t>
        <a:bodyPr/>
        <a:lstStyle/>
        <a:p>
          <a:pPr algn="l"/>
          <a:r>
            <a:rPr lang="bn-BD" sz="3200" dirty="0" smtClean="0">
              <a:latin typeface="NikoshBAN" pitchFamily="2" charset="0"/>
              <a:cs typeface="NikoshBAN" pitchFamily="2" charset="0"/>
            </a:rPr>
            <a:t>১. </a:t>
          </a:r>
          <a:r>
            <a:rPr lang="en-US" sz="3200" dirty="0" err="1" smtClean="0">
              <a:latin typeface="NikoshBAN" pitchFamily="2" charset="0"/>
              <a:cs typeface="NikoshBAN" pitchFamily="2" charset="0"/>
            </a:rPr>
            <a:t>চলমান</a:t>
          </a:r>
          <a:r>
            <a:rPr lang="en-US" sz="3200" dirty="0" smtClean="0">
              <a:latin typeface="NikoshBAN" pitchFamily="2" charset="0"/>
              <a:cs typeface="NikoshBAN" pitchFamily="2" charset="0"/>
            </a:rPr>
            <a:t> </a:t>
          </a:r>
          <a:r>
            <a:rPr lang="en-US" sz="3200" dirty="0" err="1" smtClean="0">
              <a:latin typeface="NikoshBAN" pitchFamily="2" charset="0"/>
              <a:cs typeface="NikoshBAN" pitchFamily="2" charset="0"/>
            </a:rPr>
            <a:t>সামরিক</a:t>
          </a:r>
          <a:r>
            <a:rPr lang="en-US" sz="3200" dirty="0" smtClean="0">
              <a:latin typeface="NikoshBAN" pitchFamily="2" charset="0"/>
              <a:cs typeface="NikoshBAN" pitchFamily="2" charset="0"/>
            </a:rPr>
            <a:t> </a:t>
          </a:r>
          <a:r>
            <a:rPr lang="en-US" sz="3200" dirty="0" err="1" smtClean="0">
              <a:latin typeface="NikoshBAN" pitchFamily="2" charset="0"/>
              <a:cs typeface="NikoshBAN" pitchFamily="2" charset="0"/>
            </a:rPr>
            <a:t>আইন</a:t>
          </a:r>
          <a:r>
            <a:rPr lang="en-US" sz="3200" dirty="0" smtClean="0">
              <a:latin typeface="NikoshBAN" pitchFamily="2" charset="0"/>
              <a:cs typeface="NikoshBAN" pitchFamily="2" charset="0"/>
            </a:rPr>
            <a:t> </a:t>
          </a:r>
          <a:r>
            <a:rPr lang="en-US" sz="3200" dirty="0" err="1" smtClean="0">
              <a:latin typeface="NikoshBAN" pitchFamily="2" charset="0"/>
              <a:cs typeface="NikoshBAN" pitchFamily="2" charset="0"/>
            </a:rPr>
            <a:t>প্রত্যাহার</a:t>
          </a:r>
          <a:r>
            <a:rPr lang="bn-BD" sz="3200" dirty="0" smtClean="0">
              <a:latin typeface="NikoshBAN" pitchFamily="2" charset="0"/>
              <a:cs typeface="NikoshBAN" pitchFamily="2" charset="0"/>
            </a:rPr>
            <a:t>;</a:t>
          </a:r>
          <a:r>
            <a:rPr lang="en-US" sz="3200" dirty="0" smtClean="0">
              <a:latin typeface="NikoshBAN" pitchFamily="2" charset="0"/>
              <a:cs typeface="NikoshBAN" pitchFamily="2" charset="0"/>
            </a:rPr>
            <a:t> </a:t>
          </a:r>
          <a:endParaRPr lang="en-US" sz="3200" dirty="0"/>
        </a:p>
      </dgm:t>
    </dgm:pt>
    <dgm:pt modelId="{AAC6EF2D-374C-4D6A-84EF-0B9828DF58DA}" type="parTrans" cxnId="{59C560DD-1821-42B9-94F0-6D42F52FDED3}">
      <dgm:prSet/>
      <dgm:spPr/>
      <dgm:t>
        <a:bodyPr/>
        <a:lstStyle/>
        <a:p>
          <a:endParaRPr lang="en-US"/>
        </a:p>
      </dgm:t>
    </dgm:pt>
    <dgm:pt modelId="{EB05142B-1B27-4FCF-AB86-C5F9F0BDD8B6}" type="sibTrans" cxnId="{59C560DD-1821-42B9-94F0-6D42F52FDED3}">
      <dgm:prSet/>
      <dgm:spPr/>
      <dgm:t>
        <a:bodyPr/>
        <a:lstStyle/>
        <a:p>
          <a:endParaRPr lang="en-US"/>
        </a:p>
      </dgm:t>
    </dgm:pt>
    <dgm:pt modelId="{48B29FCD-CBC0-4199-8C47-3B0FD7B0F347}">
      <dgm:prSet phldrT="[Text]" custT="1"/>
      <dgm:spPr/>
      <dgm:t>
        <a:bodyPr/>
        <a:lstStyle/>
        <a:p>
          <a:pPr algn="l"/>
          <a:r>
            <a:rPr lang="bn-BD" sz="3200" dirty="0" smtClean="0">
              <a:latin typeface="NikoshBAN" pitchFamily="2" charset="0"/>
              <a:cs typeface="NikoshBAN" pitchFamily="2" charset="0"/>
            </a:rPr>
            <a:t>২. </a:t>
          </a:r>
          <a:r>
            <a:rPr lang="en-US" sz="3200" dirty="0" err="1" smtClean="0">
              <a:latin typeface="NikoshBAN" pitchFamily="2" charset="0"/>
              <a:cs typeface="NikoshBAN" pitchFamily="2" charset="0"/>
            </a:rPr>
            <a:t>সৈন্যদের</a:t>
          </a:r>
          <a:r>
            <a:rPr lang="en-US" sz="3200" dirty="0" smtClean="0">
              <a:latin typeface="NikoshBAN" pitchFamily="2" charset="0"/>
              <a:cs typeface="NikoshBAN" pitchFamily="2" charset="0"/>
            </a:rPr>
            <a:t> </a:t>
          </a:r>
          <a:r>
            <a:rPr lang="en-US" sz="3200" dirty="0" err="1" smtClean="0">
              <a:latin typeface="NikoshBAN" pitchFamily="2" charset="0"/>
              <a:cs typeface="NikoshBAN" pitchFamily="2" charset="0"/>
            </a:rPr>
            <a:t>ব্যারাকে</a:t>
          </a:r>
          <a:r>
            <a:rPr lang="en-US" sz="3200" dirty="0" smtClean="0">
              <a:latin typeface="NikoshBAN" pitchFamily="2" charset="0"/>
              <a:cs typeface="NikoshBAN" pitchFamily="2" charset="0"/>
            </a:rPr>
            <a:t> </a:t>
          </a:r>
          <a:r>
            <a:rPr lang="en-US" sz="3200" dirty="0" err="1" smtClean="0">
              <a:latin typeface="NikoshBAN" pitchFamily="2" charset="0"/>
              <a:cs typeface="NikoshBAN" pitchFamily="2" charset="0"/>
            </a:rPr>
            <a:t>ফিরিয়ে</a:t>
          </a:r>
          <a:r>
            <a:rPr lang="en-US" sz="3200" dirty="0" smtClean="0">
              <a:latin typeface="NikoshBAN" pitchFamily="2" charset="0"/>
              <a:cs typeface="NikoshBAN" pitchFamily="2" charset="0"/>
            </a:rPr>
            <a:t> </a:t>
          </a:r>
          <a:r>
            <a:rPr lang="en-US" sz="3200" dirty="0" err="1" smtClean="0">
              <a:latin typeface="NikoshBAN" pitchFamily="2" charset="0"/>
              <a:cs typeface="NikoshBAN" pitchFamily="2" charset="0"/>
            </a:rPr>
            <a:t>নিয়ে</a:t>
          </a:r>
          <a:r>
            <a:rPr lang="en-US" sz="3200" dirty="0" smtClean="0">
              <a:latin typeface="NikoshBAN" pitchFamily="2" charset="0"/>
              <a:cs typeface="NikoshBAN" pitchFamily="2" charset="0"/>
            </a:rPr>
            <a:t> </a:t>
          </a:r>
          <a:r>
            <a:rPr lang="bn-BD" sz="3200" dirty="0" smtClean="0">
              <a:latin typeface="NikoshBAN" pitchFamily="2" charset="0"/>
              <a:cs typeface="NikoshBAN" pitchFamily="2" charset="0"/>
            </a:rPr>
            <a:t>যেতে হবে;</a:t>
          </a:r>
          <a:endParaRPr lang="en-US" sz="3200" dirty="0"/>
        </a:p>
      </dgm:t>
    </dgm:pt>
    <dgm:pt modelId="{10C5703D-398E-4841-A3F0-2BCA02C8C2C4}" type="parTrans" cxnId="{6618A3C2-DCDC-40C6-8C4A-4E9F7C837A13}">
      <dgm:prSet/>
      <dgm:spPr/>
      <dgm:t>
        <a:bodyPr/>
        <a:lstStyle/>
        <a:p>
          <a:endParaRPr lang="en-US"/>
        </a:p>
      </dgm:t>
    </dgm:pt>
    <dgm:pt modelId="{CBC44516-FB45-4242-A45E-A1310801FDED}" type="sibTrans" cxnId="{6618A3C2-DCDC-40C6-8C4A-4E9F7C837A13}">
      <dgm:prSet/>
      <dgm:spPr/>
      <dgm:t>
        <a:bodyPr/>
        <a:lstStyle/>
        <a:p>
          <a:endParaRPr lang="en-US"/>
        </a:p>
      </dgm:t>
    </dgm:pt>
    <dgm:pt modelId="{93C9E197-5460-47C0-A563-AF1A6D863BA5}">
      <dgm:prSet phldrT="[Text]" custT="1"/>
      <dgm:spPr/>
      <dgm:t>
        <a:bodyPr/>
        <a:lstStyle/>
        <a:p>
          <a:pPr algn="l"/>
          <a:r>
            <a:rPr lang="bn-BD" sz="3200" dirty="0" smtClean="0">
              <a:latin typeface="NikoshBAN" panose="02000000000000000000" pitchFamily="2" charset="0"/>
              <a:cs typeface="NikoshBAN" panose="02000000000000000000" pitchFamily="2" charset="0"/>
            </a:rPr>
            <a:t>৩. গণহত্যার তদন্ত ও বিচার করতে হবে;</a:t>
          </a:r>
          <a:endParaRPr lang="en-US" sz="3200" dirty="0"/>
        </a:p>
      </dgm:t>
    </dgm:pt>
    <dgm:pt modelId="{4FC4CFDE-EF7F-4BC9-8CDA-FFF8F43E1245}" type="parTrans" cxnId="{F80AC3D3-70DD-420E-8CA0-7ED55CB0E309}">
      <dgm:prSet/>
      <dgm:spPr/>
      <dgm:t>
        <a:bodyPr/>
        <a:lstStyle/>
        <a:p>
          <a:endParaRPr lang="en-US"/>
        </a:p>
      </dgm:t>
    </dgm:pt>
    <dgm:pt modelId="{02D8F755-DC84-4430-A7BB-F9D32D13981D}" type="sibTrans" cxnId="{F80AC3D3-70DD-420E-8CA0-7ED55CB0E309}">
      <dgm:prSet/>
      <dgm:spPr/>
      <dgm:t>
        <a:bodyPr/>
        <a:lstStyle/>
        <a:p>
          <a:endParaRPr lang="en-US"/>
        </a:p>
      </dgm:t>
    </dgm:pt>
    <dgm:pt modelId="{8D8EAFCC-C01D-4760-A59B-D520BFB12EA0}">
      <dgm:prSet phldrT="[Text]" custT="1"/>
      <dgm:spPr/>
      <dgm:t>
        <a:bodyPr/>
        <a:lstStyle/>
        <a:p>
          <a:pPr algn="l"/>
          <a:r>
            <a:rPr lang="bn-BD" sz="3200" dirty="0" smtClean="0">
              <a:latin typeface="NikoshBAN" panose="02000000000000000000" pitchFamily="2" charset="0"/>
              <a:cs typeface="NikoshBAN" panose="02000000000000000000" pitchFamily="2" charset="0"/>
            </a:rPr>
            <a:t>৪. নির্বাচিত প্রতিনিধিদের কাছে ক্ষমতা হস্তান্তর করতে হবে;</a:t>
          </a:r>
          <a:endParaRPr lang="en-US" sz="3200" dirty="0"/>
        </a:p>
      </dgm:t>
    </dgm:pt>
    <dgm:pt modelId="{53D74C85-C237-4169-8EA7-565C44EEB4F4}" type="parTrans" cxnId="{7D189CD0-90B5-4CA6-8ABA-D8A9BE1B25F6}">
      <dgm:prSet/>
      <dgm:spPr/>
      <dgm:t>
        <a:bodyPr/>
        <a:lstStyle/>
        <a:p>
          <a:endParaRPr lang="en-US"/>
        </a:p>
      </dgm:t>
    </dgm:pt>
    <dgm:pt modelId="{9B468515-EB03-4462-8357-A1B3C8B0E3BF}" type="sibTrans" cxnId="{7D189CD0-90B5-4CA6-8ABA-D8A9BE1B25F6}">
      <dgm:prSet/>
      <dgm:spPr/>
      <dgm:t>
        <a:bodyPr/>
        <a:lstStyle/>
        <a:p>
          <a:endParaRPr lang="en-US"/>
        </a:p>
      </dgm:t>
    </dgm:pt>
    <dgm:pt modelId="{CD82ED99-4BEF-49C4-9E9B-082AD2959A59}" type="pres">
      <dgm:prSet presAssocID="{DF36FFAA-92F6-4CBD-AFF9-ACB87667C6F1}" presName="layout" presStyleCnt="0">
        <dgm:presLayoutVars>
          <dgm:chMax/>
          <dgm:chPref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9EFCB36C-5336-413F-8F73-171B92B8282B}" type="pres">
      <dgm:prSet presAssocID="{92BF5029-E304-4ECC-9B43-6AD381D19A35}" presName="root" presStyleCnt="0">
        <dgm:presLayoutVars>
          <dgm:chMax/>
          <dgm:chPref val="4"/>
        </dgm:presLayoutVars>
      </dgm:prSet>
      <dgm:spPr/>
    </dgm:pt>
    <dgm:pt modelId="{8014B500-628C-4BCF-84C2-3D851233EE8F}" type="pres">
      <dgm:prSet presAssocID="{92BF5029-E304-4ECC-9B43-6AD381D19A35}" presName="rootComposite" presStyleCnt="0">
        <dgm:presLayoutVars/>
      </dgm:prSet>
      <dgm:spPr/>
    </dgm:pt>
    <dgm:pt modelId="{EF8A6677-355D-49FC-9324-4A59E594E6C2}" type="pres">
      <dgm:prSet presAssocID="{92BF5029-E304-4ECC-9B43-6AD381D19A35}" presName="rootText" presStyleLbl="node0" presStyleIdx="0" presStyleCnt="1">
        <dgm:presLayoutVars>
          <dgm:chMax/>
          <dgm:chPref val="4"/>
        </dgm:presLayoutVars>
      </dgm:prSet>
      <dgm:spPr/>
      <dgm:t>
        <a:bodyPr/>
        <a:lstStyle/>
        <a:p>
          <a:endParaRPr lang="en-US"/>
        </a:p>
      </dgm:t>
    </dgm:pt>
    <dgm:pt modelId="{CFE234A4-29FD-4B50-98C8-ECEA07FF7357}" type="pres">
      <dgm:prSet presAssocID="{92BF5029-E304-4ECC-9B43-6AD381D19A35}" presName="childShape" presStyleCnt="0">
        <dgm:presLayoutVars>
          <dgm:chMax val="0"/>
          <dgm:chPref val="0"/>
        </dgm:presLayoutVars>
      </dgm:prSet>
      <dgm:spPr/>
    </dgm:pt>
    <dgm:pt modelId="{F2706D9A-E9B9-4B0D-968F-5F59F65FC864}" type="pres">
      <dgm:prSet presAssocID="{1EC55526-EBBB-489C-84BD-A3B18E129493}" presName="childComposite" presStyleCnt="0">
        <dgm:presLayoutVars>
          <dgm:chMax val="0"/>
          <dgm:chPref val="0"/>
        </dgm:presLayoutVars>
      </dgm:prSet>
      <dgm:spPr/>
    </dgm:pt>
    <dgm:pt modelId="{EE7A1BB5-4853-45F7-88D9-A83A4C34E4A3}" type="pres">
      <dgm:prSet presAssocID="{1EC55526-EBBB-489C-84BD-A3B18E129493}" presName="Image" presStyleLbl="node1" presStyleIdx="0" presStyleCnt="4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8000" b="-8000"/>
          </a:stretch>
        </a:blipFill>
      </dgm:spPr>
      <dgm:t>
        <a:bodyPr/>
        <a:lstStyle/>
        <a:p>
          <a:endParaRPr lang="en-US"/>
        </a:p>
      </dgm:t>
    </dgm:pt>
    <dgm:pt modelId="{BBC35B5A-55D3-4F27-A86B-8F29B8E01A03}" type="pres">
      <dgm:prSet presAssocID="{1EC55526-EBBB-489C-84BD-A3B18E129493}" presName="childText" presStyleLbl="lnNode1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CF61FDA-C1BF-44D9-8A61-EA180FB61B95}" type="pres">
      <dgm:prSet presAssocID="{48B29FCD-CBC0-4199-8C47-3B0FD7B0F347}" presName="childComposite" presStyleCnt="0">
        <dgm:presLayoutVars>
          <dgm:chMax val="0"/>
          <dgm:chPref val="0"/>
        </dgm:presLayoutVars>
      </dgm:prSet>
      <dgm:spPr/>
    </dgm:pt>
    <dgm:pt modelId="{B17633D5-E030-4716-90D4-44CDAD6A79B4}" type="pres">
      <dgm:prSet presAssocID="{48B29FCD-CBC0-4199-8C47-3B0FD7B0F347}" presName="Image" presStyleLbl="node1" presStyleIdx="1" presStyleCnt="4"/>
      <dgm:spPr>
        <a:blipFill rotWithShape="1">
          <a:blip xmlns:r="http://schemas.openxmlformats.org/officeDocument/2006/relationships" r:embed="rId2"/>
          <a:stretch>
            <a:fillRect/>
          </a:stretch>
        </a:blipFill>
      </dgm:spPr>
    </dgm:pt>
    <dgm:pt modelId="{A50F8999-271E-4DFF-8E46-B0E4B7EDBB79}" type="pres">
      <dgm:prSet presAssocID="{48B29FCD-CBC0-4199-8C47-3B0FD7B0F347}" presName="childText" presStyleLbl="lnNode1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579E557-E241-4AD4-ABEC-F1F629635414}" type="pres">
      <dgm:prSet presAssocID="{93C9E197-5460-47C0-A563-AF1A6D863BA5}" presName="childComposite" presStyleCnt="0">
        <dgm:presLayoutVars>
          <dgm:chMax val="0"/>
          <dgm:chPref val="0"/>
        </dgm:presLayoutVars>
      </dgm:prSet>
      <dgm:spPr/>
    </dgm:pt>
    <dgm:pt modelId="{63EA6E30-AF02-4025-B3C1-4E457DAD71C9}" type="pres">
      <dgm:prSet presAssocID="{93C9E197-5460-47C0-A563-AF1A6D863BA5}" presName="Image" presStyleLbl="node1" presStyleIdx="2" presStyleCnt="4"/>
      <dgm:spPr>
        <a:blipFill rotWithShape="1">
          <a:blip xmlns:r="http://schemas.openxmlformats.org/officeDocument/2006/relationships" r:embed="rId2"/>
          <a:stretch>
            <a:fillRect/>
          </a:stretch>
        </a:blipFill>
      </dgm:spPr>
    </dgm:pt>
    <dgm:pt modelId="{6B5DDB87-7335-4527-9282-4BF75D2D1660}" type="pres">
      <dgm:prSet presAssocID="{93C9E197-5460-47C0-A563-AF1A6D863BA5}" presName="childText" presStyleLbl="lnNode1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96C74AA-B219-4AB5-AC1E-030A9E0472F0}" type="pres">
      <dgm:prSet presAssocID="{8D8EAFCC-C01D-4760-A59B-D520BFB12EA0}" presName="childComposite" presStyleCnt="0">
        <dgm:presLayoutVars>
          <dgm:chMax val="0"/>
          <dgm:chPref val="0"/>
        </dgm:presLayoutVars>
      </dgm:prSet>
      <dgm:spPr/>
    </dgm:pt>
    <dgm:pt modelId="{0FA4C904-9EFC-4BD9-B47D-6AEEEA7242CA}" type="pres">
      <dgm:prSet presAssocID="{8D8EAFCC-C01D-4760-A59B-D520BFB12EA0}" presName="Image" presStyleLbl="node1" presStyleIdx="3" presStyleCnt="4"/>
      <dgm:spPr>
        <a:blipFill rotWithShape="1">
          <a:blip xmlns:r="http://schemas.openxmlformats.org/officeDocument/2006/relationships" r:embed="rId2"/>
          <a:stretch>
            <a:fillRect/>
          </a:stretch>
        </a:blipFill>
      </dgm:spPr>
    </dgm:pt>
    <dgm:pt modelId="{843AED70-DE8D-47D6-83CB-3FF8810735B0}" type="pres">
      <dgm:prSet presAssocID="{8D8EAFCC-C01D-4760-A59B-D520BFB12EA0}" presName="childText" presStyleLbl="lnNode1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32510788-34E4-48A3-B9FD-8A25452BE9EF}" type="presOf" srcId="{48B29FCD-CBC0-4199-8C47-3B0FD7B0F347}" destId="{A50F8999-271E-4DFF-8E46-B0E4B7EDBB79}" srcOrd="0" destOrd="0" presId="urn:microsoft.com/office/officeart/2008/layout/PictureAccentList"/>
    <dgm:cxn modelId="{6618A3C2-DCDC-40C6-8C4A-4E9F7C837A13}" srcId="{92BF5029-E304-4ECC-9B43-6AD381D19A35}" destId="{48B29FCD-CBC0-4199-8C47-3B0FD7B0F347}" srcOrd="1" destOrd="0" parTransId="{10C5703D-398E-4841-A3F0-2BCA02C8C2C4}" sibTransId="{CBC44516-FB45-4242-A45E-A1310801FDED}"/>
    <dgm:cxn modelId="{E4E21193-E7BE-4FDA-9897-74EA98700CF8}" type="presOf" srcId="{1EC55526-EBBB-489C-84BD-A3B18E129493}" destId="{BBC35B5A-55D3-4F27-A86B-8F29B8E01A03}" srcOrd="0" destOrd="0" presId="urn:microsoft.com/office/officeart/2008/layout/PictureAccentList"/>
    <dgm:cxn modelId="{E7AD09F5-03A0-40F0-80F3-36B76C6AACE4}" srcId="{DF36FFAA-92F6-4CBD-AFF9-ACB87667C6F1}" destId="{92BF5029-E304-4ECC-9B43-6AD381D19A35}" srcOrd="0" destOrd="0" parTransId="{F7C65B5E-77F0-44BD-92DD-96B2B8F1FD43}" sibTransId="{70ECF47B-9451-4F0E-BABC-B26AC4167694}"/>
    <dgm:cxn modelId="{2A0A4FAA-F174-4FFC-BA16-1DDA180F3ECE}" type="presOf" srcId="{DF36FFAA-92F6-4CBD-AFF9-ACB87667C6F1}" destId="{CD82ED99-4BEF-49C4-9E9B-082AD2959A59}" srcOrd="0" destOrd="0" presId="urn:microsoft.com/office/officeart/2008/layout/PictureAccentList"/>
    <dgm:cxn modelId="{4195E002-3974-42AB-A5BC-1C99AB9F9C4B}" type="presOf" srcId="{8D8EAFCC-C01D-4760-A59B-D520BFB12EA0}" destId="{843AED70-DE8D-47D6-83CB-3FF8810735B0}" srcOrd="0" destOrd="0" presId="urn:microsoft.com/office/officeart/2008/layout/PictureAccentList"/>
    <dgm:cxn modelId="{59C560DD-1821-42B9-94F0-6D42F52FDED3}" srcId="{92BF5029-E304-4ECC-9B43-6AD381D19A35}" destId="{1EC55526-EBBB-489C-84BD-A3B18E129493}" srcOrd="0" destOrd="0" parTransId="{AAC6EF2D-374C-4D6A-84EF-0B9828DF58DA}" sibTransId="{EB05142B-1B27-4FCF-AB86-C5F9F0BDD8B6}"/>
    <dgm:cxn modelId="{7D189CD0-90B5-4CA6-8ABA-D8A9BE1B25F6}" srcId="{92BF5029-E304-4ECC-9B43-6AD381D19A35}" destId="{8D8EAFCC-C01D-4760-A59B-D520BFB12EA0}" srcOrd="3" destOrd="0" parTransId="{53D74C85-C237-4169-8EA7-565C44EEB4F4}" sibTransId="{9B468515-EB03-4462-8357-A1B3C8B0E3BF}"/>
    <dgm:cxn modelId="{F80AC3D3-70DD-420E-8CA0-7ED55CB0E309}" srcId="{92BF5029-E304-4ECC-9B43-6AD381D19A35}" destId="{93C9E197-5460-47C0-A563-AF1A6D863BA5}" srcOrd="2" destOrd="0" parTransId="{4FC4CFDE-EF7F-4BC9-8CDA-FFF8F43E1245}" sibTransId="{02D8F755-DC84-4430-A7BB-F9D32D13981D}"/>
    <dgm:cxn modelId="{D4172F35-CA1A-47D2-B0FE-623B25822B36}" type="presOf" srcId="{93C9E197-5460-47C0-A563-AF1A6D863BA5}" destId="{6B5DDB87-7335-4527-9282-4BF75D2D1660}" srcOrd="0" destOrd="0" presId="urn:microsoft.com/office/officeart/2008/layout/PictureAccentList"/>
    <dgm:cxn modelId="{2B9A8651-C12B-4EC7-9A7C-22C7CC3AFABC}" type="presOf" srcId="{92BF5029-E304-4ECC-9B43-6AD381D19A35}" destId="{EF8A6677-355D-49FC-9324-4A59E594E6C2}" srcOrd="0" destOrd="0" presId="urn:microsoft.com/office/officeart/2008/layout/PictureAccentList"/>
    <dgm:cxn modelId="{1B5BF0D3-B5E4-40C7-B640-75C3EF6DBDE0}" type="presParOf" srcId="{CD82ED99-4BEF-49C4-9E9B-082AD2959A59}" destId="{9EFCB36C-5336-413F-8F73-171B92B8282B}" srcOrd="0" destOrd="0" presId="urn:microsoft.com/office/officeart/2008/layout/PictureAccentList"/>
    <dgm:cxn modelId="{A0D4A00A-175C-4258-9241-C7E36085F245}" type="presParOf" srcId="{9EFCB36C-5336-413F-8F73-171B92B8282B}" destId="{8014B500-628C-4BCF-84C2-3D851233EE8F}" srcOrd="0" destOrd="0" presId="urn:microsoft.com/office/officeart/2008/layout/PictureAccentList"/>
    <dgm:cxn modelId="{1C40A7CB-ECE3-4727-9F9D-A12C3C71D880}" type="presParOf" srcId="{8014B500-628C-4BCF-84C2-3D851233EE8F}" destId="{EF8A6677-355D-49FC-9324-4A59E594E6C2}" srcOrd="0" destOrd="0" presId="urn:microsoft.com/office/officeart/2008/layout/PictureAccentList"/>
    <dgm:cxn modelId="{047E7B57-95A4-4290-977F-5DE238CA597F}" type="presParOf" srcId="{9EFCB36C-5336-413F-8F73-171B92B8282B}" destId="{CFE234A4-29FD-4B50-98C8-ECEA07FF7357}" srcOrd="1" destOrd="0" presId="urn:microsoft.com/office/officeart/2008/layout/PictureAccentList"/>
    <dgm:cxn modelId="{BA5F39FF-4C04-47B4-8B56-FDC30F88DFD3}" type="presParOf" srcId="{CFE234A4-29FD-4B50-98C8-ECEA07FF7357}" destId="{F2706D9A-E9B9-4B0D-968F-5F59F65FC864}" srcOrd="0" destOrd="0" presId="urn:microsoft.com/office/officeart/2008/layout/PictureAccentList"/>
    <dgm:cxn modelId="{31225240-35B5-4221-B955-0E8FFE0D98FE}" type="presParOf" srcId="{F2706D9A-E9B9-4B0D-968F-5F59F65FC864}" destId="{EE7A1BB5-4853-45F7-88D9-A83A4C34E4A3}" srcOrd="0" destOrd="0" presId="urn:microsoft.com/office/officeart/2008/layout/PictureAccentList"/>
    <dgm:cxn modelId="{B5D866DC-7502-404F-A35E-E880CFEAE93B}" type="presParOf" srcId="{F2706D9A-E9B9-4B0D-968F-5F59F65FC864}" destId="{BBC35B5A-55D3-4F27-A86B-8F29B8E01A03}" srcOrd="1" destOrd="0" presId="urn:microsoft.com/office/officeart/2008/layout/PictureAccentList"/>
    <dgm:cxn modelId="{A2F1A670-6032-4964-A543-6AD94A5A53BF}" type="presParOf" srcId="{CFE234A4-29FD-4B50-98C8-ECEA07FF7357}" destId="{ECF61FDA-C1BF-44D9-8A61-EA180FB61B95}" srcOrd="1" destOrd="0" presId="urn:microsoft.com/office/officeart/2008/layout/PictureAccentList"/>
    <dgm:cxn modelId="{9EB8A507-C204-42FE-8B1E-6D6D7CAE4EBE}" type="presParOf" srcId="{ECF61FDA-C1BF-44D9-8A61-EA180FB61B95}" destId="{B17633D5-E030-4716-90D4-44CDAD6A79B4}" srcOrd="0" destOrd="0" presId="urn:microsoft.com/office/officeart/2008/layout/PictureAccentList"/>
    <dgm:cxn modelId="{7D9CD0CE-5F6D-4CDE-87C4-E99ED77D26BF}" type="presParOf" srcId="{ECF61FDA-C1BF-44D9-8A61-EA180FB61B95}" destId="{A50F8999-271E-4DFF-8E46-B0E4B7EDBB79}" srcOrd="1" destOrd="0" presId="urn:microsoft.com/office/officeart/2008/layout/PictureAccentList"/>
    <dgm:cxn modelId="{3E69D939-D9F2-4510-AB22-EAB1BD8CE89C}" type="presParOf" srcId="{CFE234A4-29FD-4B50-98C8-ECEA07FF7357}" destId="{9579E557-E241-4AD4-ABEC-F1F629635414}" srcOrd="2" destOrd="0" presId="urn:microsoft.com/office/officeart/2008/layout/PictureAccentList"/>
    <dgm:cxn modelId="{1E8A269E-9391-4CDA-90A3-484A911E5F41}" type="presParOf" srcId="{9579E557-E241-4AD4-ABEC-F1F629635414}" destId="{63EA6E30-AF02-4025-B3C1-4E457DAD71C9}" srcOrd="0" destOrd="0" presId="urn:microsoft.com/office/officeart/2008/layout/PictureAccentList"/>
    <dgm:cxn modelId="{2519F7F8-3927-41E2-AC6D-68DCB866D8F7}" type="presParOf" srcId="{9579E557-E241-4AD4-ABEC-F1F629635414}" destId="{6B5DDB87-7335-4527-9282-4BF75D2D1660}" srcOrd="1" destOrd="0" presId="urn:microsoft.com/office/officeart/2008/layout/PictureAccentList"/>
    <dgm:cxn modelId="{4F30AB96-77D2-4FAB-BAEE-7F5D7E7D4D14}" type="presParOf" srcId="{CFE234A4-29FD-4B50-98C8-ECEA07FF7357}" destId="{296C74AA-B219-4AB5-AC1E-030A9E0472F0}" srcOrd="3" destOrd="0" presId="urn:microsoft.com/office/officeart/2008/layout/PictureAccentList"/>
    <dgm:cxn modelId="{B0D82837-3206-4616-A64F-B595B6C16228}" type="presParOf" srcId="{296C74AA-B219-4AB5-AC1E-030A9E0472F0}" destId="{0FA4C904-9EFC-4BD9-B47D-6AEEEA7242CA}" srcOrd="0" destOrd="0" presId="urn:microsoft.com/office/officeart/2008/layout/PictureAccentList"/>
    <dgm:cxn modelId="{21B0215A-60F7-4F35-96A4-9B0DD0604D9C}" type="presParOf" srcId="{296C74AA-B219-4AB5-AC1E-030A9E0472F0}" destId="{843AED70-DE8D-47D6-83CB-3FF8810735B0}" srcOrd="1" destOrd="0" presId="urn:microsoft.com/office/officeart/2008/layout/PictureAccentList"/>
  </dgm:cxnLst>
  <dgm:bg/>
  <dgm:whole/>
  <dgm:extLst>
    <a:ext uri="http://schemas.microsoft.com/office/drawing/2008/diagram">
      <dsp:dataModelExt xmlns:dsp="http://schemas.microsoft.com/office/drawing/2008/diagram" relId="rId10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382FB9EF-9CC2-4ECA-88BA-475F97338525}" type="doc">
      <dgm:prSet loTypeId="urn:microsoft.com/office/officeart/2008/layout/VerticalCurv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A932C9AB-41BB-45BC-BD3F-E7B942B89AC2}">
      <dgm:prSet/>
      <dgm:spPr/>
      <dgm:t>
        <a:bodyPr/>
        <a:lstStyle/>
        <a:p>
          <a:r>
            <a:rPr lang="bn-BD" dirty="0" smtClean="0">
              <a:latin typeface="NikoshBAN" panose="02000000000000000000" pitchFamily="2" charset="0"/>
              <a:cs typeface="NikoshBAN" panose="02000000000000000000" pitchFamily="2" charset="0"/>
              <a:sym typeface="Wingdings" panose="05000000000000000000" pitchFamily="2" charset="2"/>
            </a:rPr>
            <a:t>ভাষণটি</a:t>
          </a:r>
          <a:r>
            <a:rPr lang="en-US" dirty="0" smtClean="0">
              <a:latin typeface="NikoshBAN" panose="02000000000000000000" pitchFamily="2" charset="0"/>
              <a:cs typeface="NikoshBAN" panose="02000000000000000000" pitchFamily="2" charset="0"/>
              <a:sym typeface="Wingdings" panose="05000000000000000000" pitchFamily="2" charset="2"/>
            </a:rPr>
            <a:t> </a:t>
          </a:r>
          <a:r>
            <a:rPr lang="en-US" dirty="0" err="1" smtClean="0">
              <a:latin typeface="NikoshBAN" panose="02000000000000000000" pitchFamily="2" charset="0"/>
              <a:cs typeface="NikoshBAN" panose="02000000000000000000" pitchFamily="2" charset="0"/>
              <a:sym typeface="Wingdings" panose="05000000000000000000" pitchFamily="2" charset="2"/>
            </a:rPr>
            <a:t>দেওয়া</a:t>
          </a:r>
          <a:r>
            <a:rPr lang="en-US" dirty="0" smtClean="0">
              <a:latin typeface="NikoshBAN" panose="02000000000000000000" pitchFamily="2" charset="0"/>
              <a:cs typeface="NikoshBAN" panose="02000000000000000000" pitchFamily="2" charset="0"/>
              <a:sym typeface="Wingdings" panose="05000000000000000000" pitchFamily="2" charset="2"/>
            </a:rPr>
            <a:t> </a:t>
          </a:r>
          <a:r>
            <a:rPr lang="en-US" dirty="0" err="1" smtClean="0">
              <a:latin typeface="NikoshBAN" panose="02000000000000000000" pitchFamily="2" charset="0"/>
              <a:cs typeface="NikoshBAN" panose="02000000000000000000" pitchFamily="2" charset="0"/>
              <a:sym typeface="Wingdings" panose="05000000000000000000" pitchFamily="2" charset="2"/>
            </a:rPr>
            <a:t>হয়</a:t>
          </a:r>
          <a:r>
            <a:rPr lang="bn-BD" dirty="0" smtClean="0">
              <a:latin typeface="NikoshBAN" panose="02000000000000000000" pitchFamily="2" charset="0"/>
              <a:cs typeface="NikoshBAN" panose="02000000000000000000" pitchFamily="2" charset="0"/>
              <a:sym typeface="Wingdings" panose="05000000000000000000" pitchFamily="2" charset="2"/>
            </a:rPr>
            <a:t> </a:t>
          </a:r>
          <a:r>
            <a:rPr lang="en-US" dirty="0" smtClean="0">
              <a:latin typeface="NikoshBAN" panose="02000000000000000000" pitchFamily="2" charset="0"/>
              <a:cs typeface="NikoshBAN" panose="02000000000000000000" pitchFamily="2" charset="0"/>
              <a:sym typeface="Wingdings" panose="05000000000000000000" pitchFamily="2" charset="2"/>
            </a:rPr>
            <a:t>১৯৭১ </a:t>
          </a:r>
          <a:r>
            <a:rPr lang="en-US" dirty="0" err="1" smtClean="0">
              <a:latin typeface="NikoshBAN" panose="02000000000000000000" pitchFamily="2" charset="0"/>
              <a:cs typeface="NikoshBAN" panose="02000000000000000000" pitchFamily="2" charset="0"/>
              <a:sym typeface="Wingdings" panose="05000000000000000000" pitchFamily="2" charset="2"/>
            </a:rPr>
            <a:t>সালের</a:t>
          </a:r>
          <a:r>
            <a:rPr lang="bn-BD" dirty="0" smtClean="0">
              <a:latin typeface="NikoshBAN" panose="02000000000000000000" pitchFamily="2" charset="0"/>
              <a:cs typeface="NikoshBAN" panose="02000000000000000000" pitchFamily="2" charset="0"/>
              <a:sym typeface="Wingdings" panose="05000000000000000000" pitchFamily="2" charset="2"/>
            </a:rPr>
            <a:t> </a:t>
          </a:r>
          <a:r>
            <a:rPr lang="bn-BD" dirty="0" smtClean="0">
              <a:latin typeface="NikoshBAN" panose="02000000000000000000" pitchFamily="2" charset="0"/>
              <a:cs typeface="NikoshBAN" panose="02000000000000000000" pitchFamily="2" charset="0"/>
              <a:sym typeface="Wingdings" panose="05000000000000000000" pitchFamily="2" charset="2"/>
            </a:rPr>
            <a:t>৭ </a:t>
          </a:r>
          <a:r>
            <a:rPr lang="bn-BD" dirty="0" smtClean="0">
              <a:latin typeface="NikoshBAN" panose="02000000000000000000" pitchFamily="2" charset="0"/>
              <a:cs typeface="NikoshBAN" panose="02000000000000000000" pitchFamily="2" charset="0"/>
              <a:sym typeface="Wingdings" panose="05000000000000000000" pitchFamily="2" charset="2"/>
            </a:rPr>
            <a:t>মার্চ </a:t>
          </a:r>
          <a:r>
            <a:rPr lang="en-US" dirty="0" err="1" smtClean="0">
              <a:latin typeface="NikoshBAN" panose="02000000000000000000" pitchFamily="2" charset="0"/>
              <a:cs typeface="NikoshBAN" panose="02000000000000000000" pitchFamily="2" charset="0"/>
              <a:sym typeface="Wingdings" panose="05000000000000000000" pitchFamily="2" charset="2"/>
            </a:rPr>
            <a:t>রেসকোর্স</a:t>
          </a:r>
          <a:r>
            <a:rPr lang="en-US" dirty="0" smtClean="0">
              <a:latin typeface="NikoshBAN" panose="02000000000000000000" pitchFamily="2" charset="0"/>
              <a:cs typeface="NikoshBAN" panose="02000000000000000000" pitchFamily="2" charset="0"/>
              <a:sym typeface="Wingdings" panose="05000000000000000000" pitchFamily="2" charset="2"/>
            </a:rPr>
            <a:t> </a:t>
          </a:r>
          <a:r>
            <a:rPr lang="en-US" dirty="0" err="1" smtClean="0">
              <a:latin typeface="NikoshBAN" panose="02000000000000000000" pitchFamily="2" charset="0"/>
              <a:cs typeface="NikoshBAN" panose="02000000000000000000" pitchFamily="2" charset="0"/>
              <a:sym typeface="Wingdings" panose="05000000000000000000" pitchFamily="2" charset="2"/>
            </a:rPr>
            <a:t>ময়দানে</a:t>
          </a:r>
          <a:endParaRPr lang="bn-BD" dirty="0" smtClean="0">
            <a:latin typeface="NikoshBAN" panose="02000000000000000000" pitchFamily="2" charset="0"/>
            <a:cs typeface="NikoshBAN" panose="02000000000000000000" pitchFamily="2" charset="0"/>
            <a:sym typeface="Wingdings" panose="05000000000000000000" pitchFamily="2" charset="2"/>
          </a:endParaRPr>
        </a:p>
      </dgm:t>
    </dgm:pt>
    <dgm:pt modelId="{384115D9-644D-4FDE-8054-BE8F77876621}" type="parTrans" cxnId="{C27D5EFE-9522-48DB-8CD4-3FE37AD7260F}">
      <dgm:prSet/>
      <dgm:spPr/>
      <dgm:t>
        <a:bodyPr/>
        <a:lstStyle/>
        <a:p>
          <a:endParaRPr lang="en-US"/>
        </a:p>
      </dgm:t>
    </dgm:pt>
    <dgm:pt modelId="{D4BE6486-2872-4C45-A2BC-B3D2846A50E4}" type="sibTrans" cxnId="{C27D5EFE-9522-48DB-8CD4-3FE37AD7260F}">
      <dgm:prSet/>
      <dgm:spPr/>
      <dgm:t>
        <a:bodyPr/>
        <a:lstStyle/>
        <a:p>
          <a:endParaRPr lang="en-US"/>
        </a:p>
      </dgm:t>
    </dgm:pt>
    <dgm:pt modelId="{9E54B037-90E8-4FF9-A242-65003861A746}">
      <dgm:prSet/>
      <dgm:spPr/>
      <dgm:t>
        <a:bodyPr/>
        <a:lstStyle/>
        <a:p>
          <a:r>
            <a:rPr lang="bn-BD" dirty="0" smtClean="0">
              <a:latin typeface="NikoshBAN" panose="02000000000000000000" pitchFamily="2" charset="0"/>
              <a:cs typeface="NikoshBAN" panose="02000000000000000000" pitchFamily="2" charset="0"/>
              <a:sym typeface="Wingdings" panose="05000000000000000000" pitchFamily="2" charset="2"/>
            </a:rPr>
            <a:t>এটি ছিল ১৮ মিনিট স্থায়ী</a:t>
          </a:r>
        </a:p>
      </dgm:t>
    </dgm:pt>
    <dgm:pt modelId="{4330427D-99C5-4504-B8C4-872C23B53AB5}" type="parTrans" cxnId="{44BE98EC-2DD7-495C-9AB2-D9AEF7323AF4}">
      <dgm:prSet/>
      <dgm:spPr/>
      <dgm:t>
        <a:bodyPr/>
        <a:lstStyle/>
        <a:p>
          <a:endParaRPr lang="en-US"/>
        </a:p>
      </dgm:t>
    </dgm:pt>
    <dgm:pt modelId="{F13741AE-2852-4C39-A79F-2F6038FAB3F3}" type="sibTrans" cxnId="{44BE98EC-2DD7-495C-9AB2-D9AEF7323AF4}">
      <dgm:prSet/>
      <dgm:spPr/>
      <dgm:t>
        <a:bodyPr/>
        <a:lstStyle/>
        <a:p>
          <a:endParaRPr lang="en-US"/>
        </a:p>
      </dgm:t>
    </dgm:pt>
    <dgm:pt modelId="{163BC869-6BE0-463E-8414-DE22060DA2E9}">
      <dgm:prSet/>
      <dgm:spPr/>
      <dgm:t>
        <a:bodyPr/>
        <a:lstStyle/>
        <a:p>
          <a:r>
            <a:rPr lang="bn-BD" smtClean="0">
              <a:latin typeface="NikoshBAN" panose="02000000000000000000" pitchFamily="2" charset="0"/>
              <a:cs typeface="NikoshBAN" panose="02000000000000000000" pitchFamily="2" charset="0"/>
              <a:sym typeface="Wingdings" panose="05000000000000000000" pitchFamily="2" charset="2"/>
            </a:rPr>
            <a:t>ভাষণটিতে ১,১০৭ টি শব্দ ছিল</a:t>
          </a:r>
          <a:endParaRPr lang="bn-BD" dirty="0">
            <a:latin typeface="NikoshBAN" panose="02000000000000000000" pitchFamily="2" charset="0"/>
            <a:cs typeface="NikoshBAN" panose="02000000000000000000" pitchFamily="2" charset="0"/>
            <a:sym typeface="Wingdings" panose="05000000000000000000" pitchFamily="2" charset="2"/>
          </a:endParaRPr>
        </a:p>
      </dgm:t>
    </dgm:pt>
    <dgm:pt modelId="{16EB7BA3-4B0F-4260-B2E9-598001B6D25F}" type="parTrans" cxnId="{C57B6B74-7084-4178-847C-05AC4DBD0087}">
      <dgm:prSet/>
      <dgm:spPr/>
      <dgm:t>
        <a:bodyPr/>
        <a:lstStyle/>
        <a:p>
          <a:endParaRPr lang="en-US"/>
        </a:p>
      </dgm:t>
    </dgm:pt>
    <dgm:pt modelId="{C793FDA4-19E6-4B3D-BCB4-09D3C55C8896}" type="sibTrans" cxnId="{C57B6B74-7084-4178-847C-05AC4DBD0087}">
      <dgm:prSet/>
      <dgm:spPr/>
      <dgm:t>
        <a:bodyPr/>
        <a:lstStyle/>
        <a:p>
          <a:endParaRPr lang="en-US"/>
        </a:p>
      </dgm:t>
    </dgm:pt>
    <dgm:pt modelId="{083B9B41-ABA5-4A74-8305-08688F634EB1}">
      <dgm:prSet/>
      <dgm:spPr/>
      <dgm:t>
        <a:bodyPr/>
        <a:lstStyle/>
        <a:p>
          <a:r>
            <a:rPr lang="bn-BD" smtClean="0">
              <a:latin typeface="NikoshBAN" panose="02000000000000000000" pitchFamily="2" charset="0"/>
              <a:cs typeface="NikoshBAN" panose="02000000000000000000" pitchFamily="2" charset="0"/>
              <a:sym typeface="Wingdings" panose="05000000000000000000" pitchFamily="2" charset="2"/>
            </a:rPr>
            <a:t>ভাষণটি সংবিধানের পঞ্চম তপসিলে সন্নিবেশন করা হয়</a:t>
          </a:r>
          <a:endParaRPr lang="bn-BD" dirty="0" smtClean="0">
            <a:latin typeface="NikoshBAN" panose="02000000000000000000" pitchFamily="2" charset="0"/>
            <a:cs typeface="NikoshBAN" panose="02000000000000000000" pitchFamily="2" charset="0"/>
            <a:sym typeface="Wingdings" panose="05000000000000000000" pitchFamily="2" charset="2"/>
          </a:endParaRPr>
        </a:p>
      </dgm:t>
    </dgm:pt>
    <dgm:pt modelId="{0A16A716-5ED8-49A4-9C14-5E93FC4F8CC3}" type="parTrans" cxnId="{B81F6F9E-C16A-4B5C-9A4F-D1C8155A8CCF}">
      <dgm:prSet/>
      <dgm:spPr/>
      <dgm:t>
        <a:bodyPr/>
        <a:lstStyle/>
        <a:p>
          <a:endParaRPr lang="en-US"/>
        </a:p>
      </dgm:t>
    </dgm:pt>
    <dgm:pt modelId="{F29E6D28-CB87-40C0-B716-1816C80D1313}" type="sibTrans" cxnId="{B81F6F9E-C16A-4B5C-9A4F-D1C8155A8CCF}">
      <dgm:prSet/>
      <dgm:spPr/>
      <dgm:t>
        <a:bodyPr/>
        <a:lstStyle/>
        <a:p>
          <a:endParaRPr lang="en-US"/>
        </a:p>
      </dgm:t>
    </dgm:pt>
    <dgm:pt modelId="{9E4CB7B9-6666-4DEF-AF54-F6683750C6C0}" type="pres">
      <dgm:prSet presAssocID="{382FB9EF-9CC2-4ECA-88BA-475F97338525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en-US"/>
        </a:p>
      </dgm:t>
    </dgm:pt>
    <dgm:pt modelId="{1BE2CDA8-342F-479F-8C0B-9C2578A7BA3C}" type="pres">
      <dgm:prSet presAssocID="{382FB9EF-9CC2-4ECA-88BA-475F97338525}" presName="Name1" presStyleCnt="0"/>
      <dgm:spPr/>
    </dgm:pt>
    <dgm:pt modelId="{6F3B35F3-FE67-44C1-8F5F-4148D80BAC91}" type="pres">
      <dgm:prSet presAssocID="{382FB9EF-9CC2-4ECA-88BA-475F97338525}" presName="cycle" presStyleCnt="0"/>
      <dgm:spPr/>
    </dgm:pt>
    <dgm:pt modelId="{6F546D69-744A-4A0B-9606-73A41E0E8236}" type="pres">
      <dgm:prSet presAssocID="{382FB9EF-9CC2-4ECA-88BA-475F97338525}" presName="srcNode" presStyleLbl="node1" presStyleIdx="0" presStyleCnt="4"/>
      <dgm:spPr/>
    </dgm:pt>
    <dgm:pt modelId="{3069D7A0-6924-4D66-A80D-02439ED2086E}" type="pres">
      <dgm:prSet presAssocID="{382FB9EF-9CC2-4ECA-88BA-475F97338525}" presName="conn" presStyleLbl="parChTrans1D2" presStyleIdx="0" presStyleCnt="1" custLinFactNeighborX="-6369" custLinFactNeighborY="-1781"/>
      <dgm:spPr/>
      <dgm:t>
        <a:bodyPr/>
        <a:lstStyle/>
        <a:p>
          <a:endParaRPr lang="en-US"/>
        </a:p>
      </dgm:t>
    </dgm:pt>
    <dgm:pt modelId="{243A8932-B28B-4B53-8DE2-9204139F8A0B}" type="pres">
      <dgm:prSet presAssocID="{382FB9EF-9CC2-4ECA-88BA-475F97338525}" presName="extraNode" presStyleLbl="node1" presStyleIdx="0" presStyleCnt="4"/>
      <dgm:spPr/>
    </dgm:pt>
    <dgm:pt modelId="{8E27ED8C-E663-47FA-9F96-938D77AAC2D7}" type="pres">
      <dgm:prSet presAssocID="{382FB9EF-9CC2-4ECA-88BA-475F97338525}" presName="dstNode" presStyleLbl="node1" presStyleIdx="0" presStyleCnt="4"/>
      <dgm:spPr/>
    </dgm:pt>
    <dgm:pt modelId="{484832A6-CCD2-4884-A252-152726EA7A73}" type="pres">
      <dgm:prSet presAssocID="{A932C9AB-41BB-45BC-BD3F-E7B942B89AC2}" presName="text_1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14E4984-9447-4C24-AB2E-4636182A7782}" type="pres">
      <dgm:prSet presAssocID="{A932C9AB-41BB-45BC-BD3F-E7B942B89AC2}" presName="accent_1" presStyleCnt="0"/>
      <dgm:spPr/>
    </dgm:pt>
    <dgm:pt modelId="{1D80A5AB-C325-478E-92D1-6A80385A7C0F}" type="pres">
      <dgm:prSet presAssocID="{A932C9AB-41BB-45BC-BD3F-E7B942B89AC2}" presName="accentRepeatNode" presStyleLbl="solidFgAcc1" presStyleIdx="0" presStyleCnt="4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265B94F9-F4AB-4FCF-8BF4-64F45F27A5A2}" type="pres">
      <dgm:prSet presAssocID="{9E54B037-90E8-4FF9-A242-65003861A746}" presName="text_2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B2B337C-0167-49D4-BC27-1AD6FD8466F7}" type="pres">
      <dgm:prSet presAssocID="{9E54B037-90E8-4FF9-A242-65003861A746}" presName="accent_2" presStyleCnt="0"/>
      <dgm:spPr/>
    </dgm:pt>
    <dgm:pt modelId="{6898354F-6227-4A8C-B426-3CEFB835F11A}" type="pres">
      <dgm:prSet presAssocID="{9E54B037-90E8-4FF9-A242-65003861A746}" presName="accentRepeatNode" presStyleLbl="solidFgAcc1" presStyleIdx="1" presStyleCnt="4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73158F41-DAAE-44B4-9DF7-EC8543AC3F46}" type="pres">
      <dgm:prSet presAssocID="{163BC869-6BE0-463E-8414-DE22060DA2E9}" presName="text_3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5303F13-0572-4F3A-8BC6-31C1BD9321F4}" type="pres">
      <dgm:prSet presAssocID="{163BC869-6BE0-463E-8414-DE22060DA2E9}" presName="accent_3" presStyleCnt="0"/>
      <dgm:spPr/>
    </dgm:pt>
    <dgm:pt modelId="{02C6B2AF-71D4-4B92-A4D9-47279AFD603C}" type="pres">
      <dgm:prSet presAssocID="{163BC869-6BE0-463E-8414-DE22060DA2E9}" presName="accentRepeatNode" presStyleLbl="solidFgAcc1" presStyleIdx="2" presStyleCnt="4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EF31011B-B1D8-47A4-A98E-E4405CB70254}" type="pres">
      <dgm:prSet presAssocID="{083B9B41-ABA5-4A74-8305-08688F634EB1}" presName="text_4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E6411C1-860E-459D-AAA0-C30D817DB5EA}" type="pres">
      <dgm:prSet presAssocID="{083B9B41-ABA5-4A74-8305-08688F634EB1}" presName="accent_4" presStyleCnt="0"/>
      <dgm:spPr/>
    </dgm:pt>
    <dgm:pt modelId="{2B4C9A5E-43D6-4D92-B688-A429620141C6}" type="pres">
      <dgm:prSet presAssocID="{083B9B41-ABA5-4A74-8305-08688F634EB1}" presName="accentRepeatNode" presStyleLbl="solidFgAcc1" presStyleIdx="3" presStyleCnt="4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</dgm:ptLst>
  <dgm:cxnLst>
    <dgm:cxn modelId="{80176CCA-DBA7-49B4-8C11-7EB80FE15887}" type="presOf" srcId="{9E54B037-90E8-4FF9-A242-65003861A746}" destId="{265B94F9-F4AB-4FCF-8BF4-64F45F27A5A2}" srcOrd="0" destOrd="0" presId="urn:microsoft.com/office/officeart/2008/layout/VerticalCurvedList"/>
    <dgm:cxn modelId="{C27D5EFE-9522-48DB-8CD4-3FE37AD7260F}" srcId="{382FB9EF-9CC2-4ECA-88BA-475F97338525}" destId="{A932C9AB-41BB-45BC-BD3F-E7B942B89AC2}" srcOrd="0" destOrd="0" parTransId="{384115D9-644D-4FDE-8054-BE8F77876621}" sibTransId="{D4BE6486-2872-4C45-A2BC-B3D2846A50E4}"/>
    <dgm:cxn modelId="{B81F6F9E-C16A-4B5C-9A4F-D1C8155A8CCF}" srcId="{382FB9EF-9CC2-4ECA-88BA-475F97338525}" destId="{083B9B41-ABA5-4A74-8305-08688F634EB1}" srcOrd="3" destOrd="0" parTransId="{0A16A716-5ED8-49A4-9C14-5E93FC4F8CC3}" sibTransId="{F29E6D28-CB87-40C0-B716-1816C80D1313}"/>
    <dgm:cxn modelId="{8D3FF27A-12EC-4854-88D3-6B6E91091603}" type="presOf" srcId="{083B9B41-ABA5-4A74-8305-08688F634EB1}" destId="{EF31011B-B1D8-47A4-A98E-E4405CB70254}" srcOrd="0" destOrd="0" presId="urn:microsoft.com/office/officeart/2008/layout/VerticalCurvedList"/>
    <dgm:cxn modelId="{44BE98EC-2DD7-495C-9AB2-D9AEF7323AF4}" srcId="{382FB9EF-9CC2-4ECA-88BA-475F97338525}" destId="{9E54B037-90E8-4FF9-A242-65003861A746}" srcOrd="1" destOrd="0" parTransId="{4330427D-99C5-4504-B8C4-872C23B53AB5}" sibTransId="{F13741AE-2852-4C39-A79F-2F6038FAB3F3}"/>
    <dgm:cxn modelId="{D4F6F410-225A-447D-8BE1-32FB8DF55D92}" type="presOf" srcId="{163BC869-6BE0-463E-8414-DE22060DA2E9}" destId="{73158F41-DAAE-44B4-9DF7-EC8543AC3F46}" srcOrd="0" destOrd="0" presId="urn:microsoft.com/office/officeart/2008/layout/VerticalCurvedList"/>
    <dgm:cxn modelId="{C57B6B74-7084-4178-847C-05AC4DBD0087}" srcId="{382FB9EF-9CC2-4ECA-88BA-475F97338525}" destId="{163BC869-6BE0-463E-8414-DE22060DA2E9}" srcOrd="2" destOrd="0" parTransId="{16EB7BA3-4B0F-4260-B2E9-598001B6D25F}" sibTransId="{C793FDA4-19E6-4B3D-BCB4-09D3C55C8896}"/>
    <dgm:cxn modelId="{356B1394-F1ED-4934-B6B3-6F284F6CEC44}" type="presOf" srcId="{382FB9EF-9CC2-4ECA-88BA-475F97338525}" destId="{9E4CB7B9-6666-4DEF-AF54-F6683750C6C0}" srcOrd="0" destOrd="0" presId="urn:microsoft.com/office/officeart/2008/layout/VerticalCurvedList"/>
    <dgm:cxn modelId="{5239FBBE-0F11-4A55-B979-73E99EA58A3A}" type="presOf" srcId="{D4BE6486-2872-4C45-A2BC-B3D2846A50E4}" destId="{3069D7A0-6924-4D66-A80D-02439ED2086E}" srcOrd="0" destOrd="0" presId="urn:microsoft.com/office/officeart/2008/layout/VerticalCurvedList"/>
    <dgm:cxn modelId="{AAAFC1E0-8B42-4196-A249-CA3DA70BD523}" type="presOf" srcId="{A932C9AB-41BB-45BC-BD3F-E7B942B89AC2}" destId="{484832A6-CCD2-4884-A252-152726EA7A73}" srcOrd="0" destOrd="0" presId="urn:microsoft.com/office/officeart/2008/layout/VerticalCurvedList"/>
    <dgm:cxn modelId="{1D208A70-DA95-446E-B370-EA27247277C5}" type="presParOf" srcId="{9E4CB7B9-6666-4DEF-AF54-F6683750C6C0}" destId="{1BE2CDA8-342F-479F-8C0B-9C2578A7BA3C}" srcOrd="0" destOrd="0" presId="urn:microsoft.com/office/officeart/2008/layout/VerticalCurvedList"/>
    <dgm:cxn modelId="{65CA1789-3D7A-433A-8A90-0895DAD48699}" type="presParOf" srcId="{1BE2CDA8-342F-479F-8C0B-9C2578A7BA3C}" destId="{6F3B35F3-FE67-44C1-8F5F-4148D80BAC91}" srcOrd="0" destOrd="0" presId="urn:microsoft.com/office/officeart/2008/layout/VerticalCurvedList"/>
    <dgm:cxn modelId="{448C943C-CA64-4A22-BC06-0FFEDA59C29F}" type="presParOf" srcId="{6F3B35F3-FE67-44C1-8F5F-4148D80BAC91}" destId="{6F546D69-744A-4A0B-9606-73A41E0E8236}" srcOrd="0" destOrd="0" presId="urn:microsoft.com/office/officeart/2008/layout/VerticalCurvedList"/>
    <dgm:cxn modelId="{A19AAA46-AC7E-47C9-B2CE-3B7F8CB506C6}" type="presParOf" srcId="{6F3B35F3-FE67-44C1-8F5F-4148D80BAC91}" destId="{3069D7A0-6924-4D66-A80D-02439ED2086E}" srcOrd="1" destOrd="0" presId="urn:microsoft.com/office/officeart/2008/layout/VerticalCurvedList"/>
    <dgm:cxn modelId="{2A32B28C-654D-4D87-850A-A30A78433418}" type="presParOf" srcId="{6F3B35F3-FE67-44C1-8F5F-4148D80BAC91}" destId="{243A8932-B28B-4B53-8DE2-9204139F8A0B}" srcOrd="2" destOrd="0" presId="urn:microsoft.com/office/officeart/2008/layout/VerticalCurvedList"/>
    <dgm:cxn modelId="{AEBB4584-69BB-4F7D-8481-E242EC6252C4}" type="presParOf" srcId="{6F3B35F3-FE67-44C1-8F5F-4148D80BAC91}" destId="{8E27ED8C-E663-47FA-9F96-938D77AAC2D7}" srcOrd="3" destOrd="0" presId="urn:microsoft.com/office/officeart/2008/layout/VerticalCurvedList"/>
    <dgm:cxn modelId="{B6869510-A112-44AF-8437-D5262EB8437D}" type="presParOf" srcId="{1BE2CDA8-342F-479F-8C0B-9C2578A7BA3C}" destId="{484832A6-CCD2-4884-A252-152726EA7A73}" srcOrd="1" destOrd="0" presId="urn:microsoft.com/office/officeart/2008/layout/VerticalCurvedList"/>
    <dgm:cxn modelId="{1EBB3697-0CA6-4C59-9C40-1800B8688D03}" type="presParOf" srcId="{1BE2CDA8-342F-479F-8C0B-9C2578A7BA3C}" destId="{C14E4984-9447-4C24-AB2E-4636182A7782}" srcOrd="2" destOrd="0" presId="urn:microsoft.com/office/officeart/2008/layout/VerticalCurvedList"/>
    <dgm:cxn modelId="{9E844843-1AF1-435E-9C0A-B476330F6766}" type="presParOf" srcId="{C14E4984-9447-4C24-AB2E-4636182A7782}" destId="{1D80A5AB-C325-478E-92D1-6A80385A7C0F}" srcOrd="0" destOrd="0" presId="urn:microsoft.com/office/officeart/2008/layout/VerticalCurvedList"/>
    <dgm:cxn modelId="{77836511-ABDB-4308-818A-BF4095683D36}" type="presParOf" srcId="{1BE2CDA8-342F-479F-8C0B-9C2578A7BA3C}" destId="{265B94F9-F4AB-4FCF-8BF4-64F45F27A5A2}" srcOrd="3" destOrd="0" presId="urn:microsoft.com/office/officeart/2008/layout/VerticalCurvedList"/>
    <dgm:cxn modelId="{DCB05E24-1601-4003-8049-038939056106}" type="presParOf" srcId="{1BE2CDA8-342F-479F-8C0B-9C2578A7BA3C}" destId="{BB2B337C-0167-49D4-BC27-1AD6FD8466F7}" srcOrd="4" destOrd="0" presId="urn:microsoft.com/office/officeart/2008/layout/VerticalCurvedList"/>
    <dgm:cxn modelId="{626FACF3-E805-4C62-88C2-F1A9C583DC30}" type="presParOf" srcId="{BB2B337C-0167-49D4-BC27-1AD6FD8466F7}" destId="{6898354F-6227-4A8C-B426-3CEFB835F11A}" srcOrd="0" destOrd="0" presId="urn:microsoft.com/office/officeart/2008/layout/VerticalCurvedList"/>
    <dgm:cxn modelId="{E2851F28-B4DC-4E3B-B346-1C9C53C7196B}" type="presParOf" srcId="{1BE2CDA8-342F-479F-8C0B-9C2578A7BA3C}" destId="{73158F41-DAAE-44B4-9DF7-EC8543AC3F46}" srcOrd="5" destOrd="0" presId="urn:microsoft.com/office/officeart/2008/layout/VerticalCurvedList"/>
    <dgm:cxn modelId="{52223579-C2E2-40DC-8C66-F63870B04F68}" type="presParOf" srcId="{1BE2CDA8-342F-479F-8C0B-9C2578A7BA3C}" destId="{A5303F13-0572-4F3A-8BC6-31C1BD9321F4}" srcOrd="6" destOrd="0" presId="urn:microsoft.com/office/officeart/2008/layout/VerticalCurvedList"/>
    <dgm:cxn modelId="{82E5BA87-172A-4559-A629-F55C8DE7DF52}" type="presParOf" srcId="{A5303F13-0572-4F3A-8BC6-31C1BD9321F4}" destId="{02C6B2AF-71D4-4B92-A4D9-47279AFD603C}" srcOrd="0" destOrd="0" presId="urn:microsoft.com/office/officeart/2008/layout/VerticalCurvedList"/>
    <dgm:cxn modelId="{C03ED293-BBC3-48C5-8ED2-980CDCC4B91E}" type="presParOf" srcId="{1BE2CDA8-342F-479F-8C0B-9C2578A7BA3C}" destId="{EF31011B-B1D8-47A4-A98E-E4405CB70254}" srcOrd="7" destOrd="0" presId="urn:microsoft.com/office/officeart/2008/layout/VerticalCurvedList"/>
    <dgm:cxn modelId="{CA3CC177-133E-4509-BEAA-9D3F0106C9A6}" type="presParOf" srcId="{1BE2CDA8-342F-479F-8C0B-9C2578A7BA3C}" destId="{AE6411C1-860E-459D-AAA0-C30D817DB5EA}" srcOrd="8" destOrd="0" presId="urn:microsoft.com/office/officeart/2008/layout/VerticalCurvedList"/>
    <dgm:cxn modelId="{3497EC67-868B-490C-A9CF-B67AF81E674B}" type="presParOf" srcId="{AE6411C1-860E-459D-AAA0-C30D817DB5EA}" destId="{2B4C9A5E-43D6-4D92-B688-A429620141C6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10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209AAD53-9722-4376-93E1-B83E9116F9A3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E7F0D200-9288-46C9-81AC-85547DE6B181}">
      <dgm:prSet phldrT="[Text]" custT="1"/>
      <dgm:spPr/>
      <dgm:t>
        <a:bodyPr/>
        <a:lstStyle/>
        <a:p>
          <a:r>
            <a:rPr lang="bn-IN" sz="3600" u="none" dirty="0" smtClean="0">
              <a:latin typeface="NikoshBAN" panose="02000000000000000000" pitchFamily="2" charset="0"/>
              <a:cs typeface="NikoshBAN" panose="02000000000000000000" pitchFamily="2" charset="0"/>
            </a:rPr>
            <a:t>একক কাজ</a:t>
          </a:r>
          <a:r>
            <a:rPr lang="bn-BD" sz="3600" u="none" dirty="0" smtClean="0">
              <a:latin typeface="NikoshBAN" panose="02000000000000000000" pitchFamily="2" charset="0"/>
              <a:cs typeface="NikoshBAN" panose="02000000000000000000" pitchFamily="2" charset="0"/>
            </a:rPr>
            <a:t>ঃ</a:t>
          </a:r>
          <a:endParaRPr lang="en-US" sz="3600" u="none" dirty="0"/>
        </a:p>
      </dgm:t>
    </dgm:pt>
    <dgm:pt modelId="{7A7C601E-0C8F-4357-8A74-DD69D0BF0017}" type="parTrans" cxnId="{ACE45238-F3CC-411D-A59E-974B0E5D0022}">
      <dgm:prSet/>
      <dgm:spPr/>
      <dgm:t>
        <a:bodyPr/>
        <a:lstStyle/>
        <a:p>
          <a:endParaRPr lang="en-US"/>
        </a:p>
      </dgm:t>
    </dgm:pt>
    <dgm:pt modelId="{E430EAB6-2D74-4E8C-BDEA-D472144FB3EB}" type="sibTrans" cxnId="{ACE45238-F3CC-411D-A59E-974B0E5D0022}">
      <dgm:prSet/>
      <dgm:spPr/>
      <dgm:t>
        <a:bodyPr/>
        <a:lstStyle/>
        <a:p>
          <a:endParaRPr lang="en-US"/>
        </a:p>
      </dgm:t>
    </dgm:pt>
    <dgm:pt modelId="{1B9ED36E-9A37-4037-AD9E-70D65B38DDA5}">
      <dgm:prSet phldrT="[Text]" custT="1"/>
      <dgm:spPr/>
      <dgm:t>
        <a:bodyPr/>
        <a:lstStyle/>
        <a:p>
          <a:r>
            <a:rPr lang="bn-BD" sz="3600" dirty="0" smtClean="0">
              <a:latin typeface="NikoshBAN" panose="02000000000000000000" pitchFamily="2" charset="0"/>
              <a:cs typeface="NikoshBAN" panose="02000000000000000000" pitchFamily="2" charset="0"/>
            </a:rPr>
            <a:t>দ্বৈত কাজঃ</a:t>
          </a:r>
          <a:endParaRPr lang="en-US" sz="3600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E582769A-99D9-4DCE-BD32-00406C306408}" type="parTrans" cxnId="{D2A3B6E2-8371-4FD2-945C-05BD8924545A}">
      <dgm:prSet/>
      <dgm:spPr/>
      <dgm:t>
        <a:bodyPr/>
        <a:lstStyle/>
        <a:p>
          <a:endParaRPr lang="en-US"/>
        </a:p>
      </dgm:t>
    </dgm:pt>
    <dgm:pt modelId="{0C00431F-C0D4-4B71-9BEF-40EF3E3A6EEB}" type="sibTrans" cxnId="{D2A3B6E2-8371-4FD2-945C-05BD8924545A}">
      <dgm:prSet/>
      <dgm:spPr/>
      <dgm:t>
        <a:bodyPr/>
        <a:lstStyle/>
        <a:p>
          <a:endParaRPr lang="en-US"/>
        </a:p>
      </dgm:t>
    </dgm:pt>
    <dgm:pt modelId="{F187639E-4DF9-484B-893B-0431AE3637D4}">
      <dgm:prSet phldrT="[Text]" custT="1"/>
      <dgm:spPr/>
      <dgm:t>
        <a:bodyPr/>
        <a:lstStyle/>
        <a:p>
          <a:r>
            <a:rPr lang="bn-BD" sz="3600" dirty="0" smtClean="0">
              <a:latin typeface="NikoshBAN" panose="02000000000000000000" pitchFamily="2" charset="0"/>
              <a:cs typeface="NikoshBAN" panose="02000000000000000000" pitchFamily="2" charset="0"/>
            </a:rPr>
            <a:t>দলীয় কাজঃ</a:t>
          </a:r>
          <a:endParaRPr lang="en-US" sz="3600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51E18FA1-B116-4A1F-BAA0-E21F1CBE089D}" type="parTrans" cxnId="{96925BB2-0197-464A-B201-0DE57B950103}">
      <dgm:prSet/>
      <dgm:spPr/>
      <dgm:t>
        <a:bodyPr/>
        <a:lstStyle/>
        <a:p>
          <a:endParaRPr lang="en-US"/>
        </a:p>
      </dgm:t>
    </dgm:pt>
    <dgm:pt modelId="{51F9E42B-E14B-4F05-A223-25EFE3D3EB2A}" type="sibTrans" cxnId="{96925BB2-0197-464A-B201-0DE57B950103}">
      <dgm:prSet/>
      <dgm:spPr/>
      <dgm:t>
        <a:bodyPr/>
        <a:lstStyle/>
        <a:p>
          <a:endParaRPr lang="en-US"/>
        </a:p>
      </dgm:t>
    </dgm:pt>
    <dgm:pt modelId="{2EA0C1EC-046F-4C9E-AE32-501BFADB3650}">
      <dgm:prSet custT="1"/>
      <dgm:spPr/>
      <dgm:t>
        <a:bodyPr/>
        <a:lstStyle/>
        <a:p>
          <a:r>
            <a:rPr lang="en-US" sz="3200" dirty="0" smtClean="0">
              <a:latin typeface="NikoshBAN" pitchFamily="2" charset="0"/>
              <a:cs typeface="NikoshBAN" pitchFamily="2" charset="0"/>
            </a:rPr>
            <a:t>৭ </a:t>
          </a:r>
          <a:r>
            <a:rPr lang="en-US" sz="3200" dirty="0" err="1" smtClean="0">
              <a:latin typeface="NikoshBAN" pitchFamily="2" charset="0"/>
              <a:cs typeface="NikoshBAN" pitchFamily="2" charset="0"/>
            </a:rPr>
            <a:t>মার্চের</a:t>
          </a:r>
          <a:r>
            <a:rPr lang="en-US" sz="3200" dirty="0" smtClean="0">
              <a:latin typeface="NikoshBAN" pitchFamily="2" charset="0"/>
              <a:cs typeface="NikoshBAN" pitchFamily="2" charset="0"/>
            </a:rPr>
            <a:t> </a:t>
          </a:r>
          <a:r>
            <a:rPr lang="en-US" sz="3200" dirty="0" err="1" smtClean="0">
              <a:latin typeface="NikoshBAN" pitchFamily="2" charset="0"/>
              <a:cs typeface="NikoshBAN" pitchFamily="2" charset="0"/>
            </a:rPr>
            <a:t>ভাষণ</a:t>
          </a:r>
          <a:r>
            <a:rPr lang="en-US" sz="3200" dirty="0" smtClean="0">
              <a:latin typeface="NikoshBAN" pitchFamily="2" charset="0"/>
              <a:cs typeface="NikoshBAN" pitchFamily="2" charset="0"/>
            </a:rPr>
            <a:t> </a:t>
          </a:r>
          <a:r>
            <a:rPr lang="bn-BD" sz="3200" dirty="0" smtClean="0">
              <a:latin typeface="NikoshBAN" pitchFamily="2" charset="0"/>
              <a:cs typeface="NikoshBAN" pitchFamily="2" charset="0"/>
            </a:rPr>
            <a:t>সম্পর্কে প্রত্যেকে একটি করে তথ্য বলবে।</a:t>
          </a:r>
          <a:endParaRPr lang="en-US" sz="3200" dirty="0"/>
        </a:p>
      </dgm:t>
    </dgm:pt>
    <dgm:pt modelId="{C4F86D5C-2E8F-4FB2-BA68-071D6ACE899F}" type="parTrans" cxnId="{FF7BD25A-AD78-4CE3-91C3-F928E0BBC32F}">
      <dgm:prSet/>
      <dgm:spPr/>
      <dgm:t>
        <a:bodyPr/>
        <a:lstStyle/>
        <a:p>
          <a:endParaRPr lang="en-US"/>
        </a:p>
      </dgm:t>
    </dgm:pt>
    <dgm:pt modelId="{D9F16747-867C-415A-B309-43B2E6FA68CF}" type="sibTrans" cxnId="{FF7BD25A-AD78-4CE3-91C3-F928E0BBC32F}">
      <dgm:prSet/>
      <dgm:spPr/>
      <dgm:t>
        <a:bodyPr/>
        <a:lstStyle/>
        <a:p>
          <a:endParaRPr lang="en-US"/>
        </a:p>
      </dgm:t>
    </dgm:pt>
    <dgm:pt modelId="{85FFBCFA-C5CC-4DD2-9D9C-54D815B59FB3}">
      <dgm:prSet custT="1"/>
      <dgm:spPr/>
      <dgm:t>
        <a:bodyPr/>
        <a:lstStyle/>
        <a:p>
          <a:r>
            <a:rPr lang="en-US" sz="3200" dirty="0" smtClean="0">
              <a:latin typeface="NikoshBAN" pitchFamily="2" charset="0"/>
              <a:cs typeface="NikoshBAN" pitchFamily="2" charset="0"/>
            </a:rPr>
            <a:t>৭</a:t>
          </a:r>
          <a:r>
            <a:rPr lang="bn-BD" sz="3200" dirty="0" smtClean="0">
              <a:latin typeface="NikoshBAN" pitchFamily="2" charset="0"/>
              <a:cs typeface="NikoshBAN" pitchFamily="2" charset="0"/>
            </a:rPr>
            <a:t> </a:t>
          </a:r>
          <a:r>
            <a:rPr lang="en-US" sz="3200" dirty="0" err="1" smtClean="0">
              <a:latin typeface="NikoshBAN" pitchFamily="2" charset="0"/>
              <a:cs typeface="NikoshBAN" pitchFamily="2" charset="0"/>
            </a:rPr>
            <a:t>মার্চের</a:t>
          </a:r>
          <a:r>
            <a:rPr lang="en-US" sz="3200" dirty="0" smtClean="0">
              <a:latin typeface="NikoshBAN" pitchFamily="2" charset="0"/>
              <a:cs typeface="NikoshBAN" pitchFamily="2" charset="0"/>
            </a:rPr>
            <a:t> </a:t>
          </a:r>
          <a:r>
            <a:rPr lang="en-US" sz="3200" dirty="0" err="1" smtClean="0">
              <a:latin typeface="NikoshBAN" pitchFamily="2" charset="0"/>
              <a:cs typeface="NikoshBAN" pitchFamily="2" charset="0"/>
            </a:rPr>
            <a:t>ভাষণের</a:t>
          </a:r>
          <a:r>
            <a:rPr lang="en-US" sz="3200" dirty="0" smtClean="0">
              <a:latin typeface="NikoshBAN" pitchFamily="2" charset="0"/>
              <a:cs typeface="NikoshBAN" pitchFamily="2" charset="0"/>
            </a:rPr>
            <a:t> </a:t>
          </a:r>
          <a:r>
            <a:rPr lang="bn-BD" sz="3200" dirty="0" smtClean="0">
              <a:latin typeface="NikoshBAN" pitchFamily="2" charset="0"/>
              <a:cs typeface="NikoshBAN" pitchFamily="2" charset="0"/>
            </a:rPr>
            <a:t>তাৎপর্য ব্যাখ্যা করবে।</a:t>
          </a:r>
          <a:endParaRPr lang="en-US" sz="3200" dirty="0"/>
        </a:p>
      </dgm:t>
    </dgm:pt>
    <dgm:pt modelId="{C4688922-A7E5-4B5A-9CEE-B7F78A515E85}" type="parTrans" cxnId="{F99D52C8-13FD-4026-AF2C-E5FFC1F93FF3}">
      <dgm:prSet/>
      <dgm:spPr/>
      <dgm:t>
        <a:bodyPr/>
        <a:lstStyle/>
        <a:p>
          <a:endParaRPr lang="en-US"/>
        </a:p>
      </dgm:t>
    </dgm:pt>
    <dgm:pt modelId="{3D5CDCCF-AC47-4F31-B0A4-3A4029F968C2}" type="sibTrans" cxnId="{F99D52C8-13FD-4026-AF2C-E5FFC1F93FF3}">
      <dgm:prSet/>
      <dgm:spPr/>
      <dgm:t>
        <a:bodyPr/>
        <a:lstStyle/>
        <a:p>
          <a:endParaRPr lang="en-US"/>
        </a:p>
      </dgm:t>
    </dgm:pt>
    <dgm:pt modelId="{50BA9B95-3530-4E39-9947-7900D304B248}">
      <dgm:prSet phldrT="[Text]" custT="1"/>
      <dgm:spPr/>
      <dgm:t>
        <a:bodyPr/>
        <a:lstStyle/>
        <a:p>
          <a:r>
            <a:rPr lang="en-US" sz="3200" dirty="0" smtClean="0">
              <a:latin typeface="NikoshBAN" pitchFamily="2" charset="0"/>
              <a:cs typeface="NikoshBAN" pitchFamily="2" charset="0"/>
            </a:rPr>
            <a:t>৭</a:t>
          </a:r>
          <a:r>
            <a:rPr lang="bn-BD" sz="3200" dirty="0" smtClean="0">
              <a:latin typeface="NikoshBAN" pitchFamily="2" charset="0"/>
              <a:cs typeface="NikoshBAN" pitchFamily="2" charset="0"/>
            </a:rPr>
            <a:t> </a:t>
          </a:r>
          <a:r>
            <a:rPr lang="en-US" sz="3200" dirty="0" err="1" smtClean="0">
              <a:latin typeface="NikoshBAN" pitchFamily="2" charset="0"/>
              <a:cs typeface="NikoshBAN" pitchFamily="2" charset="0"/>
            </a:rPr>
            <a:t>মার্চের</a:t>
          </a:r>
          <a:r>
            <a:rPr lang="en-US" sz="3200" dirty="0" smtClean="0">
              <a:latin typeface="NikoshBAN" pitchFamily="2" charset="0"/>
              <a:cs typeface="NikoshBAN" pitchFamily="2" charset="0"/>
            </a:rPr>
            <a:t> </a:t>
          </a:r>
          <a:r>
            <a:rPr lang="en-US" sz="3200" dirty="0" err="1" smtClean="0">
              <a:latin typeface="NikoshBAN" pitchFamily="2" charset="0"/>
              <a:cs typeface="NikoshBAN" pitchFamily="2" charset="0"/>
            </a:rPr>
            <a:t>ভাষণের</a:t>
          </a:r>
          <a:r>
            <a:rPr lang="en-US" sz="3200" dirty="0" smtClean="0">
              <a:latin typeface="NikoshBAN" pitchFamily="2" charset="0"/>
              <a:cs typeface="NikoshBAN" pitchFamily="2" charset="0"/>
            </a:rPr>
            <a:t> </a:t>
          </a:r>
          <a:r>
            <a:rPr lang="bn-BD" sz="3200" dirty="0" smtClean="0">
              <a:latin typeface="NikoshBAN" pitchFamily="2" charset="0"/>
              <a:cs typeface="NikoshBAN" pitchFamily="2" charset="0"/>
            </a:rPr>
            <a:t>৪টি </a:t>
          </a:r>
          <a:r>
            <a:rPr lang="en-US" sz="3200" dirty="0" err="1" smtClean="0">
              <a:latin typeface="NikoshBAN" pitchFamily="2" charset="0"/>
              <a:cs typeface="NikoshBAN" pitchFamily="2" charset="0"/>
            </a:rPr>
            <a:t>মূল</a:t>
          </a:r>
          <a:r>
            <a:rPr lang="en-US" sz="3200" dirty="0" smtClean="0">
              <a:latin typeface="NikoshBAN" pitchFamily="2" charset="0"/>
              <a:cs typeface="NikoshBAN" pitchFamily="2" charset="0"/>
            </a:rPr>
            <a:t> </a:t>
          </a:r>
          <a:r>
            <a:rPr lang="en-US" sz="3200" dirty="0" err="1" smtClean="0">
              <a:latin typeface="NikoshBAN" pitchFamily="2" charset="0"/>
              <a:cs typeface="NikoshBAN" pitchFamily="2" charset="0"/>
            </a:rPr>
            <a:t>বিষয়</a:t>
          </a:r>
          <a:r>
            <a:rPr lang="bn-BD" sz="3200" dirty="0" smtClean="0">
              <a:latin typeface="NikoshBAN" pitchFamily="2" charset="0"/>
              <a:cs typeface="NikoshBAN" pitchFamily="2" charset="0"/>
            </a:rPr>
            <a:t>বস্তু</a:t>
          </a:r>
          <a:r>
            <a:rPr lang="en-US" sz="3200" dirty="0" smtClean="0">
              <a:latin typeface="NikoshBAN" pitchFamily="2" charset="0"/>
              <a:cs typeface="NikoshBAN" pitchFamily="2" charset="0"/>
            </a:rPr>
            <a:t> </a:t>
          </a:r>
          <a:r>
            <a:rPr lang="bn-BD" sz="3200" dirty="0" smtClean="0">
              <a:latin typeface="NikoshBAN" pitchFamily="2" charset="0"/>
              <a:cs typeface="NikoshBAN" pitchFamily="2" charset="0"/>
            </a:rPr>
            <a:t>লিখবে।</a:t>
          </a:r>
          <a:endParaRPr lang="en-US" sz="2300" dirty="0"/>
        </a:p>
      </dgm:t>
    </dgm:pt>
    <dgm:pt modelId="{42B4EEFA-F3CC-4000-BDC4-3ED1CF419B4A}" type="sibTrans" cxnId="{AF972D4B-3DB0-4DE2-8A64-81741230E787}">
      <dgm:prSet/>
      <dgm:spPr/>
      <dgm:t>
        <a:bodyPr/>
        <a:lstStyle/>
        <a:p>
          <a:endParaRPr lang="en-US"/>
        </a:p>
      </dgm:t>
    </dgm:pt>
    <dgm:pt modelId="{E4D4097B-E28F-4518-8490-CD27E1F502E7}" type="parTrans" cxnId="{AF972D4B-3DB0-4DE2-8A64-81741230E787}">
      <dgm:prSet/>
      <dgm:spPr/>
      <dgm:t>
        <a:bodyPr/>
        <a:lstStyle/>
        <a:p>
          <a:endParaRPr lang="en-US"/>
        </a:p>
      </dgm:t>
    </dgm:pt>
    <dgm:pt modelId="{BEBEFCE6-61F1-41F4-8906-E8FADEC653C5}" type="pres">
      <dgm:prSet presAssocID="{209AAD53-9722-4376-93E1-B83E9116F9A3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828CCA74-42A7-4E46-9B0B-8E39DC3C8267}" type="pres">
      <dgm:prSet presAssocID="{E7F0D200-9288-46C9-81AC-85547DE6B181}" presName="parentLin" presStyleCnt="0"/>
      <dgm:spPr/>
    </dgm:pt>
    <dgm:pt modelId="{125991EE-0B42-493C-B614-12D1AA4BE72E}" type="pres">
      <dgm:prSet presAssocID="{E7F0D200-9288-46C9-81AC-85547DE6B181}" presName="parentLeftMargin" presStyleLbl="node1" presStyleIdx="0" presStyleCnt="3"/>
      <dgm:spPr/>
      <dgm:t>
        <a:bodyPr/>
        <a:lstStyle/>
        <a:p>
          <a:endParaRPr lang="en-US"/>
        </a:p>
      </dgm:t>
    </dgm:pt>
    <dgm:pt modelId="{D9CF1F36-06BF-413A-9E6B-EB3810130759}" type="pres">
      <dgm:prSet presAssocID="{E7F0D200-9288-46C9-81AC-85547DE6B181}" presName="parentText" presStyleLbl="node1" presStyleIdx="0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1BE7E5E-70BA-4293-89C1-71DAC2246CF2}" type="pres">
      <dgm:prSet presAssocID="{E7F0D200-9288-46C9-81AC-85547DE6B181}" presName="negativeSpace" presStyleCnt="0"/>
      <dgm:spPr/>
    </dgm:pt>
    <dgm:pt modelId="{B157ACED-B157-4BEC-8CAD-6E2F0768C574}" type="pres">
      <dgm:prSet presAssocID="{E7F0D200-9288-46C9-81AC-85547DE6B181}" presName="childText" presStyleLbl="conFgAcc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DC13E90-C8CC-42FA-BA4E-5B9DDA40572B}" type="pres">
      <dgm:prSet presAssocID="{E430EAB6-2D74-4E8C-BDEA-D472144FB3EB}" presName="spaceBetweenRectangles" presStyleCnt="0"/>
      <dgm:spPr/>
    </dgm:pt>
    <dgm:pt modelId="{4B903064-7B18-49D8-8BAF-FC15E5518FED}" type="pres">
      <dgm:prSet presAssocID="{1B9ED36E-9A37-4037-AD9E-70D65B38DDA5}" presName="parentLin" presStyleCnt="0"/>
      <dgm:spPr/>
    </dgm:pt>
    <dgm:pt modelId="{F427815E-26D1-46AB-A255-C24B30D1FC1D}" type="pres">
      <dgm:prSet presAssocID="{1B9ED36E-9A37-4037-AD9E-70D65B38DDA5}" presName="parentLeftMargin" presStyleLbl="node1" presStyleIdx="0" presStyleCnt="3"/>
      <dgm:spPr/>
      <dgm:t>
        <a:bodyPr/>
        <a:lstStyle/>
        <a:p>
          <a:endParaRPr lang="en-US"/>
        </a:p>
      </dgm:t>
    </dgm:pt>
    <dgm:pt modelId="{FDBC2D38-56EA-490B-BD5D-C95E3D7077A5}" type="pres">
      <dgm:prSet presAssocID="{1B9ED36E-9A37-4037-AD9E-70D65B38DDA5}" presName="parentText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B699212-14F1-418B-8A95-A44CD21FDA57}" type="pres">
      <dgm:prSet presAssocID="{1B9ED36E-9A37-4037-AD9E-70D65B38DDA5}" presName="negativeSpace" presStyleCnt="0"/>
      <dgm:spPr/>
    </dgm:pt>
    <dgm:pt modelId="{29D78B91-DA1F-4562-B568-0B278FB591A6}" type="pres">
      <dgm:prSet presAssocID="{1B9ED36E-9A37-4037-AD9E-70D65B38DDA5}" presName="childText" presStyleLbl="conFgAcc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3DC83E3-556B-4B85-9437-B911D7B2469A}" type="pres">
      <dgm:prSet presAssocID="{0C00431F-C0D4-4B71-9BEF-40EF3E3A6EEB}" presName="spaceBetweenRectangles" presStyleCnt="0"/>
      <dgm:spPr/>
    </dgm:pt>
    <dgm:pt modelId="{B75E7CD9-3440-4750-8428-FD0768AEE76F}" type="pres">
      <dgm:prSet presAssocID="{F187639E-4DF9-484B-893B-0431AE3637D4}" presName="parentLin" presStyleCnt="0"/>
      <dgm:spPr/>
    </dgm:pt>
    <dgm:pt modelId="{4B1644D2-53E1-49CE-A0B4-6373C8A5A2B1}" type="pres">
      <dgm:prSet presAssocID="{F187639E-4DF9-484B-893B-0431AE3637D4}" presName="parentLeftMargin" presStyleLbl="node1" presStyleIdx="1" presStyleCnt="3"/>
      <dgm:spPr/>
      <dgm:t>
        <a:bodyPr/>
        <a:lstStyle/>
        <a:p>
          <a:endParaRPr lang="en-US"/>
        </a:p>
      </dgm:t>
    </dgm:pt>
    <dgm:pt modelId="{117C95DA-219D-4094-9B75-19B69664E786}" type="pres">
      <dgm:prSet presAssocID="{F187639E-4DF9-484B-893B-0431AE3637D4}" presName="parentText" presStyleLbl="node1" presStyleIdx="2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94DC2FB-EC2D-4394-852D-D748F0F2DDA2}" type="pres">
      <dgm:prSet presAssocID="{F187639E-4DF9-484B-893B-0431AE3637D4}" presName="negativeSpace" presStyleCnt="0"/>
      <dgm:spPr/>
    </dgm:pt>
    <dgm:pt modelId="{70118E98-66D0-4A69-94C7-5513A1E798B1}" type="pres">
      <dgm:prSet presAssocID="{F187639E-4DF9-484B-893B-0431AE3637D4}" presName="childText" presStyleLbl="conFgAcc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F74B6AFF-D232-4D67-BD6D-86F1C92FF471}" type="presOf" srcId="{1B9ED36E-9A37-4037-AD9E-70D65B38DDA5}" destId="{FDBC2D38-56EA-490B-BD5D-C95E3D7077A5}" srcOrd="1" destOrd="0" presId="urn:microsoft.com/office/officeart/2005/8/layout/list1"/>
    <dgm:cxn modelId="{911E2110-0FAB-4436-9187-C7E5A90ECC59}" type="presOf" srcId="{1B9ED36E-9A37-4037-AD9E-70D65B38DDA5}" destId="{F427815E-26D1-46AB-A255-C24B30D1FC1D}" srcOrd="0" destOrd="0" presId="urn:microsoft.com/office/officeart/2005/8/layout/list1"/>
    <dgm:cxn modelId="{FAB80979-B737-48F8-A3BE-A344C30328E2}" type="presOf" srcId="{2EA0C1EC-046F-4C9E-AE32-501BFADB3650}" destId="{B157ACED-B157-4BEC-8CAD-6E2F0768C574}" srcOrd="0" destOrd="0" presId="urn:microsoft.com/office/officeart/2005/8/layout/list1"/>
    <dgm:cxn modelId="{B9CB54D2-DA40-44A6-9448-205570BA97C7}" type="presOf" srcId="{F187639E-4DF9-484B-893B-0431AE3637D4}" destId="{4B1644D2-53E1-49CE-A0B4-6373C8A5A2B1}" srcOrd="0" destOrd="0" presId="urn:microsoft.com/office/officeart/2005/8/layout/list1"/>
    <dgm:cxn modelId="{C1A5B97B-F1B5-4623-A5EE-87262A734301}" type="presOf" srcId="{85FFBCFA-C5CC-4DD2-9D9C-54D815B59FB3}" destId="{70118E98-66D0-4A69-94C7-5513A1E798B1}" srcOrd="0" destOrd="0" presId="urn:microsoft.com/office/officeart/2005/8/layout/list1"/>
    <dgm:cxn modelId="{AF972D4B-3DB0-4DE2-8A64-81741230E787}" srcId="{1B9ED36E-9A37-4037-AD9E-70D65B38DDA5}" destId="{50BA9B95-3530-4E39-9947-7900D304B248}" srcOrd="0" destOrd="0" parTransId="{E4D4097B-E28F-4518-8490-CD27E1F502E7}" sibTransId="{42B4EEFA-F3CC-4000-BDC4-3ED1CF419B4A}"/>
    <dgm:cxn modelId="{8569C7A8-B914-4D3B-BEAC-9C6574B25221}" type="presOf" srcId="{E7F0D200-9288-46C9-81AC-85547DE6B181}" destId="{125991EE-0B42-493C-B614-12D1AA4BE72E}" srcOrd="0" destOrd="0" presId="urn:microsoft.com/office/officeart/2005/8/layout/list1"/>
    <dgm:cxn modelId="{CE19C367-AC5B-4F96-B6CC-A7EE316F5B13}" type="presOf" srcId="{E7F0D200-9288-46C9-81AC-85547DE6B181}" destId="{D9CF1F36-06BF-413A-9E6B-EB3810130759}" srcOrd="1" destOrd="0" presId="urn:microsoft.com/office/officeart/2005/8/layout/list1"/>
    <dgm:cxn modelId="{FF7BD25A-AD78-4CE3-91C3-F928E0BBC32F}" srcId="{E7F0D200-9288-46C9-81AC-85547DE6B181}" destId="{2EA0C1EC-046F-4C9E-AE32-501BFADB3650}" srcOrd="0" destOrd="0" parTransId="{C4F86D5C-2E8F-4FB2-BA68-071D6ACE899F}" sibTransId="{D9F16747-867C-415A-B309-43B2E6FA68CF}"/>
    <dgm:cxn modelId="{600D1BFE-15ED-4ECC-B696-D1970BBAD595}" type="presOf" srcId="{50BA9B95-3530-4E39-9947-7900D304B248}" destId="{29D78B91-DA1F-4562-B568-0B278FB591A6}" srcOrd="0" destOrd="0" presId="urn:microsoft.com/office/officeart/2005/8/layout/list1"/>
    <dgm:cxn modelId="{ACE45238-F3CC-411D-A59E-974B0E5D0022}" srcId="{209AAD53-9722-4376-93E1-B83E9116F9A3}" destId="{E7F0D200-9288-46C9-81AC-85547DE6B181}" srcOrd="0" destOrd="0" parTransId="{7A7C601E-0C8F-4357-8A74-DD69D0BF0017}" sibTransId="{E430EAB6-2D74-4E8C-BDEA-D472144FB3EB}"/>
    <dgm:cxn modelId="{96925BB2-0197-464A-B201-0DE57B950103}" srcId="{209AAD53-9722-4376-93E1-B83E9116F9A3}" destId="{F187639E-4DF9-484B-893B-0431AE3637D4}" srcOrd="2" destOrd="0" parTransId="{51E18FA1-B116-4A1F-BAA0-E21F1CBE089D}" sibTransId="{51F9E42B-E14B-4F05-A223-25EFE3D3EB2A}"/>
    <dgm:cxn modelId="{9B2C32D8-0E93-4DFB-BFD3-BC812051F216}" type="presOf" srcId="{209AAD53-9722-4376-93E1-B83E9116F9A3}" destId="{BEBEFCE6-61F1-41F4-8906-E8FADEC653C5}" srcOrd="0" destOrd="0" presId="urn:microsoft.com/office/officeart/2005/8/layout/list1"/>
    <dgm:cxn modelId="{F99D52C8-13FD-4026-AF2C-E5FFC1F93FF3}" srcId="{F187639E-4DF9-484B-893B-0431AE3637D4}" destId="{85FFBCFA-C5CC-4DD2-9D9C-54D815B59FB3}" srcOrd="0" destOrd="0" parTransId="{C4688922-A7E5-4B5A-9CEE-B7F78A515E85}" sibTransId="{3D5CDCCF-AC47-4F31-B0A4-3A4029F968C2}"/>
    <dgm:cxn modelId="{E658F97A-0275-4758-8DE6-0B24B7091883}" type="presOf" srcId="{F187639E-4DF9-484B-893B-0431AE3637D4}" destId="{117C95DA-219D-4094-9B75-19B69664E786}" srcOrd="1" destOrd="0" presId="urn:microsoft.com/office/officeart/2005/8/layout/list1"/>
    <dgm:cxn modelId="{D2A3B6E2-8371-4FD2-945C-05BD8924545A}" srcId="{209AAD53-9722-4376-93E1-B83E9116F9A3}" destId="{1B9ED36E-9A37-4037-AD9E-70D65B38DDA5}" srcOrd="1" destOrd="0" parTransId="{E582769A-99D9-4DCE-BD32-00406C306408}" sibTransId="{0C00431F-C0D4-4B71-9BEF-40EF3E3A6EEB}"/>
    <dgm:cxn modelId="{4793441A-9D4F-41A4-9D53-26A07E4E2354}" type="presParOf" srcId="{BEBEFCE6-61F1-41F4-8906-E8FADEC653C5}" destId="{828CCA74-42A7-4E46-9B0B-8E39DC3C8267}" srcOrd="0" destOrd="0" presId="urn:microsoft.com/office/officeart/2005/8/layout/list1"/>
    <dgm:cxn modelId="{5D34CF3C-7AFE-40A9-A36F-5B7E2B4C6540}" type="presParOf" srcId="{828CCA74-42A7-4E46-9B0B-8E39DC3C8267}" destId="{125991EE-0B42-493C-B614-12D1AA4BE72E}" srcOrd="0" destOrd="0" presId="urn:microsoft.com/office/officeart/2005/8/layout/list1"/>
    <dgm:cxn modelId="{D865EF37-084B-45D2-A9F0-989CFEEDB425}" type="presParOf" srcId="{828CCA74-42A7-4E46-9B0B-8E39DC3C8267}" destId="{D9CF1F36-06BF-413A-9E6B-EB3810130759}" srcOrd="1" destOrd="0" presId="urn:microsoft.com/office/officeart/2005/8/layout/list1"/>
    <dgm:cxn modelId="{D75555B0-BC6C-4AD8-8005-F9BCDF12A9CD}" type="presParOf" srcId="{BEBEFCE6-61F1-41F4-8906-E8FADEC653C5}" destId="{11BE7E5E-70BA-4293-89C1-71DAC2246CF2}" srcOrd="1" destOrd="0" presId="urn:microsoft.com/office/officeart/2005/8/layout/list1"/>
    <dgm:cxn modelId="{9B55B3BB-CF13-4345-B67A-7D2580FA5E63}" type="presParOf" srcId="{BEBEFCE6-61F1-41F4-8906-E8FADEC653C5}" destId="{B157ACED-B157-4BEC-8CAD-6E2F0768C574}" srcOrd="2" destOrd="0" presId="urn:microsoft.com/office/officeart/2005/8/layout/list1"/>
    <dgm:cxn modelId="{C6B0964A-6EC6-4EF0-8F7E-75748C5BED4C}" type="presParOf" srcId="{BEBEFCE6-61F1-41F4-8906-E8FADEC653C5}" destId="{5DC13E90-C8CC-42FA-BA4E-5B9DDA40572B}" srcOrd="3" destOrd="0" presId="urn:microsoft.com/office/officeart/2005/8/layout/list1"/>
    <dgm:cxn modelId="{2DCD9059-769E-49DF-912A-45B090D2C2E7}" type="presParOf" srcId="{BEBEFCE6-61F1-41F4-8906-E8FADEC653C5}" destId="{4B903064-7B18-49D8-8BAF-FC15E5518FED}" srcOrd="4" destOrd="0" presId="urn:microsoft.com/office/officeart/2005/8/layout/list1"/>
    <dgm:cxn modelId="{1BB0BFD8-7FAE-4F5B-9088-A2344100B789}" type="presParOf" srcId="{4B903064-7B18-49D8-8BAF-FC15E5518FED}" destId="{F427815E-26D1-46AB-A255-C24B30D1FC1D}" srcOrd="0" destOrd="0" presId="urn:microsoft.com/office/officeart/2005/8/layout/list1"/>
    <dgm:cxn modelId="{A0BF5A08-691E-4873-84C1-C21478AABE45}" type="presParOf" srcId="{4B903064-7B18-49D8-8BAF-FC15E5518FED}" destId="{FDBC2D38-56EA-490B-BD5D-C95E3D7077A5}" srcOrd="1" destOrd="0" presId="urn:microsoft.com/office/officeart/2005/8/layout/list1"/>
    <dgm:cxn modelId="{A6D9E9D6-B814-4614-BC82-E16D6084247C}" type="presParOf" srcId="{BEBEFCE6-61F1-41F4-8906-E8FADEC653C5}" destId="{BB699212-14F1-418B-8A95-A44CD21FDA57}" srcOrd="5" destOrd="0" presId="urn:microsoft.com/office/officeart/2005/8/layout/list1"/>
    <dgm:cxn modelId="{AF425F15-B0F4-4464-8AC4-7460D4E2195F}" type="presParOf" srcId="{BEBEFCE6-61F1-41F4-8906-E8FADEC653C5}" destId="{29D78B91-DA1F-4562-B568-0B278FB591A6}" srcOrd="6" destOrd="0" presId="urn:microsoft.com/office/officeart/2005/8/layout/list1"/>
    <dgm:cxn modelId="{4AD49574-76FD-47BB-8758-A0B2CAC1C298}" type="presParOf" srcId="{BEBEFCE6-61F1-41F4-8906-E8FADEC653C5}" destId="{F3DC83E3-556B-4B85-9437-B911D7B2469A}" srcOrd="7" destOrd="0" presId="urn:microsoft.com/office/officeart/2005/8/layout/list1"/>
    <dgm:cxn modelId="{2E368033-C65E-4A90-BA58-B148EA96C0EA}" type="presParOf" srcId="{BEBEFCE6-61F1-41F4-8906-E8FADEC653C5}" destId="{B75E7CD9-3440-4750-8428-FD0768AEE76F}" srcOrd="8" destOrd="0" presId="urn:microsoft.com/office/officeart/2005/8/layout/list1"/>
    <dgm:cxn modelId="{6D6D63D4-9EE5-4B83-BD2A-584AD0C28A64}" type="presParOf" srcId="{B75E7CD9-3440-4750-8428-FD0768AEE76F}" destId="{4B1644D2-53E1-49CE-A0B4-6373C8A5A2B1}" srcOrd="0" destOrd="0" presId="urn:microsoft.com/office/officeart/2005/8/layout/list1"/>
    <dgm:cxn modelId="{BEF37632-8C92-4DE9-BFCC-C314164F1500}" type="presParOf" srcId="{B75E7CD9-3440-4750-8428-FD0768AEE76F}" destId="{117C95DA-219D-4094-9B75-19B69664E786}" srcOrd="1" destOrd="0" presId="urn:microsoft.com/office/officeart/2005/8/layout/list1"/>
    <dgm:cxn modelId="{DC9EB8FD-4E4F-4DF9-845D-B02B1CCEE48B}" type="presParOf" srcId="{BEBEFCE6-61F1-41F4-8906-E8FADEC653C5}" destId="{C94DC2FB-EC2D-4394-852D-D748F0F2DDA2}" srcOrd="9" destOrd="0" presId="urn:microsoft.com/office/officeart/2005/8/layout/list1"/>
    <dgm:cxn modelId="{D514E579-12B3-431F-B641-30A45AA83BA0}" type="presParOf" srcId="{BEBEFCE6-61F1-41F4-8906-E8FADEC653C5}" destId="{70118E98-66D0-4A69-94C7-5513A1E798B1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10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575A9155-A8AB-47A8-A64B-83AA60224E06}" type="doc">
      <dgm:prSet loTypeId="urn:microsoft.com/office/officeart/2005/8/layout/p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D232FE9C-1D84-4FE7-9B7B-4D59CCC50704}">
      <dgm:prSet phldrT="[Text]"/>
      <dgm:spPr/>
      <dgm:t>
        <a:bodyPr/>
        <a:lstStyle/>
        <a:p>
          <a:r>
            <a:rPr lang="en-US" dirty="0" smtClean="0">
              <a:latin typeface="NikoshBAN" pitchFamily="2" charset="0"/>
              <a:cs typeface="NikoshBAN" pitchFamily="2" charset="0"/>
            </a:rPr>
            <a:t>৭</a:t>
          </a:r>
          <a:r>
            <a:rPr lang="bn-BD" dirty="0" smtClean="0">
              <a:latin typeface="NikoshBAN" pitchFamily="2" charset="0"/>
              <a:cs typeface="NikoshBAN" pitchFamily="2" charset="0"/>
            </a:rPr>
            <a:t> </a:t>
          </a:r>
          <a:r>
            <a:rPr lang="en-US" dirty="0" err="1" smtClean="0">
              <a:latin typeface="NikoshBAN" pitchFamily="2" charset="0"/>
              <a:cs typeface="NikoshBAN" pitchFamily="2" charset="0"/>
            </a:rPr>
            <a:t>মার্চের</a:t>
          </a:r>
          <a:r>
            <a:rPr lang="en-US" dirty="0" smtClean="0">
              <a:latin typeface="NikoshBAN" pitchFamily="2" charset="0"/>
              <a:cs typeface="NikoshBAN" pitchFamily="2" charset="0"/>
            </a:rPr>
            <a:t> </a:t>
          </a:r>
          <a:r>
            <a:rPr lang="en-US" dirty="0" err="1" smtClean="0">
              <a:latin typeface="NikoshBAN" pitchFamily="2" charset="0"/>
              <a:cs typeface="NikoshBAN" pitchFamily="2" charset="0"/>
            </a:rPr>
            <a:t>ভাষণ</a:t>
          </a:r>
          <a:r>
            <a:rPr lang="en-US" dirty="0" smtClean="0">
              <a:latin typeface="NikoshBAN" pitchFamily="2" charset="0"/>
              <a:cs typeface="NikoshBAN" pitchFamily="2" charset="0"/>
            </a:rPr>
            <a:t> </a:t>
          </a:r>
          <a:r>
            <a:rPr lang="bn-BD" dirty="0" smtClean="0">
              <a:latin typeface="NikoshBAN" pitchFamily="2" charset="0"/>
              <a:cs typeface="NikoshBAN" pitchFamily="2" charset="0"/>
            </a:rPr>
            <a:t>কে? কখন? কোথায়? </a:t>
          </a:r>
          <a:r>
            <a:rPr lang="en-US" dirty="0" err="1" smtClean="0">
              <a:latin typeface="NikoshBAN" pitchFamily="2" charset="0"/>
              <a:cs typeface="NikoshBAN" pitchFamily="2" charset="0"/>
            </a:rPr>
            <a:t>দিয়েছিলেন</a:t>
          </a:r>
          <a:r>
            <a:rPr lang="bn-BD" dirty="0" smtClean="0">
              <a:latin typeface="NikoshBAN" pitchFamily="2" charset="0"/>
              <a:cs typeface="NikoshBAN" pitchFamily="2" charset="0"/>
            </a:rPr>
            <a:t>?</a:t>
          </a:r>
          <a:endParaRPr lang="en-US" dirty="0"/>
        </a:p>
      </dgm:t>
    </dgm:pt>
    <dgm:pt modelId="{94C194CB-7836-4E32-8536-56CA6C5A3E6B}" type="parTrans" cxnId="{4A0743CC-38A3-45B2-9E42-2F45ECE55A47}">
      <dgm:prSet/>
      <dgm:spPr/>
      <dgm:t>
        <a:bodyPr/>
        <a:lstStyle/>
        <a:p>
          <a:endParaRPr lang="en-US"/>
        </a:p>
      </dgm:t>
    </dgm:pt>
    <dgm:pt modelId="{78F10AE7-87BA-4993-BBF7-D00E21110DB8}" type="sibTrans" cxnId="{4A0743CC-38A3-45B2-9E42-2F45ECE55A47}">
      <dgm:prSet/>
      <dgm:spPr/>
      <dgm:t>
        <a:bodyPr/>
        <a:lstStyle/>
        <a:p>
          <a:endParaRPr lang="en-US"/>
        </a:p>
      </dgm:t>
    </dgm:pt>
    <dgm:pt modelId="{BF0B1EBE-95A4-4B7B-88F0-10098EA4B127}">
      <dgm:prSet phldrT="[Text]"/>
      <dgm:spPr/>
      <dgm:t>
        <a:bodyPr/>
        <a:lstStyle/>
        <a:p>
          <a:r>
            <a:rPr lang="en-US" dirty="0" smtClean="0">
              <a:latin typeface="NikoshBAN" pitchFamily="2" charset="0"/>
              <a:cs typeface="NikoshBAN" pitchFamily="2" charset="0"/>
            </a:rPr>
            <a:t>৭</a:t>
          </a:r>
          <a:r>
            <a:rPr lang="bn-BD" dirty="0" smtClean="0">
              <a:latin typeface="NikoshBAN" pitchFamily="2" charset="0"/>
              <a:cs typeface="NikoshBAN" pitchFamily="2" charset="0"/>
            </a:rPr>
            <a:t> </a:t>
          </a:r>
          <a:r>
            <a:rPr lang="en-US" dirty="0" err="1" smtClean="0">
              <a:latin typeface="NikoshBAN" pitchFamily="2" charset="0"/>
              <a:cs typeface="NikoshBAN" pitchFamily="2" charset="0"/>
            </a:rPr>
            <a:t>মার্চের</a:t>
          </a:r>
          <a:r>
            <a:rPr lang="en-US" dirty="0" smtClean="0">
              <a:latin typeface="NikoshBAN" pitchFamily="2" charset="0"/>
              <a:cs typeface="NikoshBAN" pitchFamily="2" charset="0"/>
            </a:rPr>
            <a:t> </a:t>
          </a:r>
          <a:r>
            <a:rPr lang="en-US" dirty="0" err="1" smtClean="0">
              <a:latin typeface="NikoshBAN" pitchFamily="2" charset="0"/>
              <a:cs typeface="NikoshBAN" pitchFamily="2" charset="0"/>
            </a:rPr>
            <a:t>ভাষণের</a:t>
          </a:r>
          <a:r>
            <a:rPr lang="en-US" dirty="0" smtClean="0">
              <a:latin typeface="NikoshBAN" pitchFamily="2" charset="0"/>
              <a:cs typeface="NikoshBAN" pitchFamily="2" charset="0"/>
            </a:rPr>
            <a:t> </a:t>
          </a:r>
          <a:r>
            <a:rPr lang="en-US" dirty="0" err="1" smtClean="0">
              <a:latin typeface="NikoshBAN" pitchFamily="2" charset="0"/>
              <a:cs typeface="NikoshBAN" pitchFamily="2" charset="0"/>
            </a:rPr>
            <a:t>মূল</a:t>
          </a:r>
          <a:r>
            <a:rPr lang="en-US" dirty="0" smtClean="0">
              <a:latin typeface="NikoshBAN" pitchFamily="2" charset="0"/>
              <a:cs typeface="NikoshBAN" pitchFamily="2" charset="0"/>
            </a:rPr>
            <a:t> </a:t>
          </a:r>
          <a:r>
            <a:rPr lang="en-US" dirty="0" err="1" smtClean="0">
              <a:latin typeface="NikoshBAN" pitchFamily="2" charset="0"/>
              <a:cs typeface="NikoshBAN" pitchFamily="2" charset="0"/>
            </a:rPr>
            <a:t>বিষয়</a:t>
          </a:r>
          <a:r>
            <a:rPr lang="bn-BD" dirty="0" smtClean="0">
              <a:latin typeface="NikoshBAN" pitchFamily="2" charset="0"/>
              <a:cs typeface="NikoshBAN" pitchFamily="2" charset="0"/>
            </a:rPr>
            <a:t>বস্তু</a:t>
          </a:r>
          <a:r>
            <a:rPr lang="en-US" dirty="0" smtClean="0">
              <a:latin typeface="NikoshBAN" pitchFamily="2" charset="0"/>
              <a:cs typeface="NikoshBAN" pitchFamily="2" charset="0"/>
            </a:rPr>
            <a:t> </a:t>
          </a:r>
          <a:r>
            <a:rPr lang="bn-BD" dirty="0" smtClean="0">
              <a:latin typeface="NikoshBAN" pitchFamily="2" charset="0"/>
              <a:cs typeface="NikoshBAN" pitchFamily="2" charset="0"/>
            </a:rPr>
            <a:t>ব্যাখ্যা কর।</a:t>
          </a:r>
          <a:endParaRPr lang="en-US" dirty="0"/>
        </a:p>
      </dgm:t>
    </dgm:pt>
    <dgm:pt modelId="{8DC0504B-485F-4D95-B7FE-60314D1D8462}" type="parTrans" cxnId="{3584DA23-B31E-4615-818C-18E4927037BB}">
      <dgm:prSet/>
      <dgm:spPr/>
      <dgm:t>
        <a:bodyPr/>
        <a:lstStyle/>
        <a:p>
          <a:endParaRPr lang="en-US"/>
        </a:p>
      </dgm:t>
    </dgm:pt>
    <dgm:pt modelId="{4892AC70-7360-4D80-A15D-EBE4D9BC620C}" type="sibTrans" cxnId="{3584DA23-B31E-4615-818C-18E4927037BB}">
      <dgm:prSet/>
      <dgm:spPr/>
      <dgm:t>
        <a:bodyPr/>
        <a:lstStyle/>
        <a:p>
          <a:endParaRPr lang="en-US"/>
        </a:p>
      </dgm:t>
    </dgm:pt>
    <dgm:pt modelId="{F728A76C-C401-4E62-B2C6-3500BDC4467A}">
      <dgm:prSet phldrT="[Text]"/>
      <dgm:spPr/>
      <dgm:t>
        <a:bodyPr/>
        <a:lstStyle/>
        <a:p>
          <a:r>
            <a:rPr lang="en-US" dirty="0" smtClean="0">
              <a:latin typeface="NikoshBAN" pitchFamily="2" charset="0"/>
              <a:cs typeface="NikoshBAN" pitchFamily="2" charset="0"/>
            </a:rPr>
            <a:t>৭</a:t>
          </a:r>
          <a:r>
            <a:rPr lang="bn-BD" dirty="0" smtClean="0">
              <a:latin typeface="NikoshBAN" pitchFamily="2" charset="0"/>
              <a:cs typeface="NikoshBAN" pitchFamily="2" charset="0"/>
            </a:rPr>
            <a:t> </a:t>
          </a:r>
          <a:r>
            <a:rPr lang="en-US" dirty="0" err="1" smtClean="0">
              <a:latin typeface="NikoshBAN" pitchFamily="2" charset="0"/>
              <a:cs typeface="NikoshBAN" pitchFamily="2" charset="0"/>
            </a:rPr>
            <a:t>মার্চের</a:t>
          </a:r>
          <a:r>
            <a:rPr lang="en-US" dirty="0" smtClean="0">
              <a:latin typeface="NikoshBAN" pitchFamily="2" charset="0"/>
              <a:cs typeface="NikoshBAN" pitchFamily="2" charset="0"/>
            </a:rPr>
            <a:t> </a:t>
          </a:r>
          <a:r>
            <a:rPr lang="en-US" dirty="0" err="1" smtClean="0">
              <a:latin typeface="NikoshBAN" pitchFamily="2" charset="0"/>
              <a:cs typeface="NikoshBAN" pitchFamily="2" charset="0"/>
            </a:rPr>
            <a:t>ভাষণের</a:t>
          </a:r>
          <a:r>
            <a:rPr lang="en-US" dirty="0" smtClean="0">
              <a:latin typeface="NikoshBAN" pitchFamily="2" charset="0"/>
              <a:cs typeface="NikoshBAN" pitchFamily="2" charset="0"/>
            </a:rPr>
            <a:t> </a:t>
          </a:r>
          <a:r>
            <a:rPr lang="bn-BD" dirty="0" smtClean="0">
              <a:latin typeface="NikoshBAN" pitchFamily="2" charset="0"/>
              <a:cs typeface="NikoshBAN" pitchFamily="2" charset="0"/>
            </a:rPr>
            <a:t>তাৎপর্য ব্যাখ্যা কর।</a:t>
          </a:r>
          <a:endParaRPr lang="en-US" dirty="0"/>
        </a:p>
      </dgm:t>
    </dgm:pt>
    <dgm:pt modelId="{CA659E44-6E14-44D7-B074-95CC3266E3E3}" type="parTrans" cxnId="{9542E005-BEB0-44D9-A727-7D2BFAFEA685}">
      <dgm:prSet/>
      <dgm:spPr/>
      <dgm:t>
        <a:bodyPr/>
        <a:lstStyle/>
        <a:p>
          <a:endParaRPr lang="en-US"/>
        </a:p>
      </dgm:t>
    </dgm:pt>
    <dgm:pt modelId="{175134F3-3758-41A4-AE83-E9A349B7BAA3}" type="sibTrans" cxnId="{9542E005-BEB0-44D9-A727-7D2BFAFEA685}">
      <dgm:prSet/>
      <dgm:spPr/>
      <dgm:t>
        <a:bodyPr/>
        <a:lstStyle/>
        <a:p>
          <a:endParaRPr lang="en-US"/>
        </a:p>
      </dgm:t>
    </dgm:pt>
    <dgm:pt modelId="{4CF775A8-6FE7-497F-8770-E1131FE06F26}" type="pres">
      <dgm:prSet presAssocID="{575A9155-A8AB-47A8-A64B-83AA60224E06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1E2E9A90-ADD3-49AA-BD7F-6D79516BA8AE}" type="pres">
      <dgm:prSet presAssocID="{575A9155-A8AB-47A8-A64B-83AA60224E06}" presName="bkgdShp" presStyleLbl="alignAccFollowNode1" presStyleIdx="0" presStyleCnt="1" custLinFactNeighborY="-3125"/>
      <dgm:spPr/>
    </dgm:pt>
    <dgm:pt modelId="{7EEB1099-EF3F-4B64-8E24-679458424EE4}" type="pres">
      <dgm:prSet presAssocID="{575A9155-A8AB-47A8-A64B-83AA60224E06}" presName="linComp" presStyleCnt="0"/>
      <dgm:spPr/>
    </dgm:pt>
    <dgm:pt modelId="{302249DC-C9F7-4F26-820E-3B72A6BBF574}" type="pres">
      <dgm:prSet presAssocID="{D232FE9C-1D84-4FE7-9B7B-4D59CCC50704}" presName="compNode" presStyleCnt="0"/>
      <dgm:spPr/>
    </dgm:pt>
    <dgm:pt modelId="{95AAD545-4D2A-474D-8383-EF9C8727FC29}" type="pres">
      <dgm:prSet presAssocID="{D232FE9C-1D84-4FE7-9B7B-4D59CCC50704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3C266F7-6144-4E51-97BF-CA3AAD899140}" type="pres">
      <dgm:prSet presAssocID="{D232FE9C-1D84-4FE7-9B7B-4D59CCC50704}" presName="invisiNode" presStyleLbl="node1" presStyleIdx="0" presStyleCnt="3"/>
      <dgm:spPr/>
    </dgm:pt>
    <dgm:pt modelId="{204DF1B2-18CA-4620-9F53-9208ACC51593}" type="pres">
      <dgm:prSet presAssocID="{D232FE9C-1D84-4FE7-9B7B-4D59CCC50704}" presName="imagNode" presStyleLbl="fgImgPlace1" presStyleIdx="0" presStyleCnt="3"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</dgm:pt>
    <dgm:pt modelId="{B9BE6D6F-3D8E-49E5-8354-EE6EB0853DCD}" type="pres">
      <dgm:prSet presAssocID="{78F10AE7-87BA-4993-BBF7-D00E21110DB8}" presName="sibTrans" presStyleLbl="sibTrans2D1" presStyleIdx="0" presStyleCnt="0"/>
      <dgm:spPr/>
      <dgm:t>
        <a:bodyPr/>
        <a:lstStyle/>
        <a:p>
          <a:endParaRPr lang="en-US"/>
        </a:p>
      </dgm:t>
    </dgm:pt>
    <dgm:pt modelId="{DAD78AFA-7E21-499F-B2EE-D7E419F353AD}" type="pres">
      <dgm:prSet presAssocID="{BF0B1EBE-95A4-4B7B-88F0-10098EA4B127}" presName="compNode" presStyleCnt="0"/>
      <dgm:spPr/>
    </dgm:pt>
    <dgm:pt modelId="{D8D8F69D-7C1A-4CE1-8C39-BAC2C5CED482}" type="pres">
      <dgm:prSet presAssocID="{BF0B1EBE-95A4-4B7B-88F0-10098EA4B127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247B7D2-36C1-4943-B902-FCA1015FBAE2}" type="pres">
      <dgm:prSet presAssocID="{BF0B1EBE-95A4-4B7B-88F0-10098EA4B127}" presName="invisiNode" presStyleLbl="node1" presStyleIdx="1" presStyleCnt="3"/>
      <dgm:spPr/>
    </dgm:pt>
    <dgm:pt modelId="{599E840E-E7FF-4F85-A5FE-781652B00AB1}" type="pres">
      <dgm:prSet presAssocID="{BF0B1EBE-95A4-4B7B-88F0-10098EA4B127}" presName="imagNode" presStyleLbl="fgImgPlace1" presStyleIdx="1" presStyleCnt="3"/>
      <dgm:spPr>
        <a:blipFill rotWithShape="1">
          <a:blip xmlns:r="http://schemas.openxmlformats.org/officeDocument/2006/relationships" r:embed="rId2"/>
          <a:stretch>
            <a:fillRect/>
          </a:stretch>
        </a:blipFill>
      </dgm:spPr>
      <dgm:t>
        <a:bodyPr/>
        <a:lstStyle/>
        <a:p>
          <a:endParaRPr lang="en-US"/>
        </a:p>
      </dgm:t>
    </dgm:pt>
    <dgm:pt modelId="{CC24B4D3-2140-4A1C-B259-225BBBD31B2B}" type="pres">
      <dgm:prSet presAssocID="{4892AC70-7360-4D80-A15D-EBE4D9BC620C}" presName="sibTrans" presStyleLbl="sibTrans2D1" presStyleIdx="0" presStyleCnt="0"/>
      <dgm:spPr/>
      <dgm:t>
        <a:bodyPr/>
        <a:lstStyle/>
        <a:p>
          <a:endParaRPr lang="en-US"/>
        </a:p>
      </dgm:t>
    </dgm:pt>
    <dgm:pt modelId="{EF61F2D4-71EF-44FC-8B90-02D8D22A915B}" type="pres">
      <dgm:prSet presAssocID="{F728A76C-C401-4E62-B2C6-3500BDC4467A}" presName="compNode" presStyleCnt="0"/>
      <dgm:spPr/>
    </dgm:pt>
    <dgm:pt modelId="{1F13EEFA-8906-46C8-B6FF-9F77D6807DB2}" type="pres">
      <dgm:prSet presAssocID="{F728A76C-C401-4E62-B2C6-3500BDC4467A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5D0284D-B2FA-4BE7-90FD-B5A42C606B2B}" type="pres">
      <dgm:prSet presAssocID="{F728A76C-C401-4E62-B2C6-3500BDC4467A}" presName="invisiNode" presStyleLbl="node1" presStyleIdx="2" presStyleCnt="3"/>
      <dgm:spPr/>
    </dgm:pt>
    <dgm:pt modelId="{99CEC15D-0D00-4D5C-916C-AB2374E8D6F4}" type="pres">
      <dgm:prSet presAssocID="{F728A76C-C401-4E62-B2C6-3500BDC4467A}" presName="imagNode" presStyleLbl="fgImgPlace1" presStyleIdx="2" presStyleCnt="3"/>
      <dgm:spPr>
        <a:blipFill rotWithShape="1">
          <a:blip xmlns:r="http://schemas.openxmlformats.org/officeDocument/2006/relationships" r:embed="rId2"/>
          <a:stretch>
            <a:fillRect/>
          </a:stretch>
        </a:blipFill>
      </dgm:spPr>
    </dgm:pt>
  </dgm:ptLst>
  <dgm:cxnLst>
    <dgm:cxn modelId="{3584DA23-B31E-4615-818C-18E4927037BB}" srcId="{575A9155-A8AB-47A8-A64B-83AA60224E06}" destId="{BF0B1EBE-95A4-4B7B-88F0-10098EA4B127}" srcOrd="1" destOrd="0" parTransId="{8DC0504B-485F-4D95-B7FE-60314D1D8462}" sibTransId="{4892AC70-7360-4D80-A15D-EBE4D9BC620C}"/>
    <dgm:cxn modelId="{9542E005-BEB0-44D9-A727-7D2BFAFEA685}" srcId="{575A9155-A8AB-47A8-A64B-83AA60224E06}" destId="{F728A76C-C401-4E62-B2C6-3500BDC4467A}" srcOrd="2" destOrd="0" parTransId="{CA659E44-6E14-44D7-B074-95CC3266E3E3}" sibTransId="{175134F3-3758-41A4-AE83-E9A349B7BAA3}"/>
    <dgm:cxn modelId="{F916CF08-E6A7-462D-88DC-CBF25CB4CD00}" type="presOf" srcId="{4892AC70-7360-4D80-A15D-EBE4D9BC620C}" destId="{CC24B4D3-2140-4A1C-B259-225BBBD31B2B}" srcOrd="0" destOrd="0" presId="urn:microsoft.com/office/officeart/2005/8/layout/pList2"/>
    <dgm:cxn modelId="{E1D3F480-1DDC-4138-AF9F-24571AE3E9CC}" type="presOf" srcId="{F728A76C-C401-4E62-B2C6-3500BDC4467A}" destId="{1F13EEFA-8906-46C8-B6FF-9F77D6807DB2}" srcOrd="0" destOrd="0" presId="urn:microsoft.com/office/officeart/2005/8/layout/pList2"/>
    <dgm:cxn modelId="{4A0743CC-38A3-45B2-9E42-2F45ECE55A47}" srcId="{575A9155-A8AB-47A8-A64B-83AA60224E06}" destId="{D232FE9C-1D84-4FE7-9B7B-4D59CCC50704}" srcOrd="0" destOrd="0" parTransId="{94C194CB-7836-4E32-8536-56CA6C5A3E6B}" sibTransId="{78F10AE7-87BA-4993-BBF7-D00E21110DB8}"/>
    <dgm:cxn modelId="{682F3BE4-E1DB-4C9E-AA3B-206249DAF2BE}" type="presOf" srcId="{BF0B1EBE-95A4-4B7B-88F0-10098EA4B127}" destId="{D8D8F69D-7C1A-4CE1-8C39-BAC2C5CED482}" srcOrd="0" destOrd="0" presId="urn:microsoft.com/office/officeart/2005/8/layout/pList2"/>
    <dgm:cxn modelId="{1DE7C7A9-3077-42ED-B05F-75271B3BD335}" type="presOf" srcId="{78F10AE7-87BA-4993-BBF7-D00E21110DB8}" destId="{B9BE6D6F-3D8E-49E5-8354-EE6EB0853DCD}" srcOrd="0" destOrd="0" presId="urn:microsoft.com/office/officeart/2005/8/layout/pList2"/>
    <dgm:cxn modelId="{9F543357-14B8-4C06-9F1F-CDCB429805CC}" type="presOf" srcId="{D232FE9C-1D84-4FE7-9B7B-4D59CCC50704}" destId="{95AAD545-4D2A-474D-8383-EF9C8727FC29}" srcOrd="0" destOrd="0" presId="urn:microsoft.com/office/officeart/2005/8/layout/pList2"/>
    <dgm:cxn modelId="{CB29D0C3-A807-49D6-9E27-A3C6BB755657}" type="presOf" srcId="{575A9155-A8AB-47A8-A64B-83AA60224E06}" destId="{4CF775A8-6FE7-497F-8770-E1131FE06F26}" srcOrd="0" destOrd="0" presId="urn:microsoft.com/office/officeart/2005/8/layout/pList2"/>
    <dgm:cxn modelId="{53996A23-66B4-444C-9C63-6B849F1BCE77}" type="presParOf" srcId="{4CF775A8-6FE7-497F-8770-E1131FE06F26}" destId="{1E2E9A90-ADD3-49AA-BD7F-6D79516BA8AE}" srcOrd="0" destOrd="0" presId="urn:microsoft.com/office/officeart/2005/8/layout/pList2"/>
    <dgm:cxn modelId="{31DC4EE2-5727-430B-AF18-7B3FC1844659}" type="presParOf" srcId="{4CF775A8-6FE7-497F-8770-E1131FE06F26}" destId="{7EEB1099-EF3F-4B64-8E24-679458424EE4}" srcOrd="1" destOrd="0" presId="urn:microsoft.com/office/officeart/2005/8/layout/pList2"/>
    <dgm:cxn modelId="{1769868C-49A6-4EDB-8650-A1F72B9C8513}" type="presParOf" srcId="{7EEB1099-EF3F-4B64-8E24-679458424EE4}" destId="{302249DC-C9F7-4F26-820E-3B72A6BBF574}" srcOrd="0" destOrd="0" presId="urn:microsoft.com/office/officeart/2005/8/layout/pList2"/>
    <dgm:cxn modelId="{408E7786-A36B-4721-B8EC-3751D4D49803}" type="presParOf" srcId="{302249DC-C9F7-4F26-820E-3B72A6BBF574}" destId="{95AAD545-4D2A-474D-8383-EF9C8727FC29}" srcOrd="0" destOrd="0" presId="urn:microsoft.com/office/officeart/2005/8/layout/pList2"/>
    <dgm:cxn modelId="{B023AB14-50A6-4883-BF1D-2A509F2763F0}" type="presParOf" srcId="{302249DC-C9F7-4F26-820E-3B72A6BBF574}" destId="{13C266F7-6144-4E51-97BF-CA3AAD899140}" srcOrd="1" destOrd="0" presId="urn:microsoft.com/office/officeart/2005/8/layout/pList2"/>
    <dgm:cxn modelId="{E03D28AD-3646-4455-B4F5-4BFA7CFB77C0}" type="presParOf" srcId="{302249DC-C9F7-4F26-820E-3B72A6BBF574}" destId="{204DF1B2-18CA-4620-9F53-9208ACC51593}" srcOrd="2" destOrd="0" presId="urn:microsoft.com/office/officeart/2005/8/layout/pList2"/>
    <dgm:cxn modelId="{2C8197CF-EC17-43CA-AD14-449F45DD0928}" type="presParOf" srcId="{7EEB1099-EF3F-4B64-8E24-679458424EE4}" destId="{B9BE6D6F-3D8E-49E5-8354-EE6EB0853DCD}" srcOrd="1" destOrd="0" presId="urn:microsoft.com/office/officeart/2005/8/layout/pList2"/>
    <dgm:cxn modelId="{19140E5B-8F63-4ECE-A8AA-7CC11BBD4153}" type="presParOf" srcId="{7EEB1099-EF3F-4B64-8E24-679458424EE4}" destId="{DAD78AFA-7E21-499F-B2EE-D7E419F353AD}" srcOrd="2" destOrd="0" presId="urn:microsoft.com/office/officeart/2005/8/layout/pList2"/>
    <dgm:cxn modelId="{4D65992E-08E9-4CA9-AE14-2F0690E14091}" type="presParOf" srcId="{DAD78AFA-7E21-499F-B2EE-D7E419F353AD}" destId="{D8D8F69D-7C1A-4CE1-8C39-BAC2C5CED482}" srcOrd="0" destOrd="0" presId="urn:microsoft.com/office/officeart/2005/8/layout/pList2"/>
    <dgm:cxn modelId="{0402EA1B-D035-44E1-A4C0-A03BEBD7B5A2}" type="presParOf" srcId="{DAD78AFA-7E21-499F-B2EE-D7E419F353AD}" destId="{D247B7D2-36C1-4943-B902-FCA1015FBAE2}" srcOrd="1" destOrd="0" presId="urn:microsoft.com/office/officeart/2005/8/layout/pList2"/>
    <dgm:cxn modelId="{74317E95-293F-42BA-87DD-7BE6C4EEBA56}" type="presParOf" srcId="{DAD78AFA-7E21-499F-B2EE-D7E419F353AD}" destId="{599E840E-E7FF-4F85-A5FE-781652B00AB1}" srcOrd="2" destOrd="0" presId="urn:microsoft.com/office/officeart/2005/8/layout/pList2"/>
    <dgm:cxn modelId="{51FCBFD4-F93A-4750-9614-7B754CB8A3FE}" type="presParOf" srcId="{7EEB1099-EF3F-4B64-8E24-679458424EE4}" destId="{CC24B4D3-2140-4A1C-B259-225BBBD31B2B}" srcOrd="3" destOrd="0" presId="urn:microsoft.com/office/officeart/2005/8/layout/pList2"/>
    <dgm:cxn modelId="{F2E3DEAA-4EBB-4717-9084-416AEFA3586E}" type="presParOf" srcId="{7EEB1099-EF3F-4B64-8E24-679458424EE4}" destId="{EF61F2D4-71EF-44FC-8B90-02D8D22A915B}" srcOrd="4" destOrd="0" presId="urn:microsoft.com/office/officeart/2005/8/layout/pList2"/>
    <dgm:cxn modelId="{77430494-F231-461A-8FB3-9C1E72FCECF6}" type="presParOf" srcId="{EF61F2D4-71EF-44FC-8B90-02D8D22A915B}" destId="{1F13EEFA-8906-46C8-B6FF-9F77D6807DB2}" srcOrd="0" destOrd="0" presId="urn:microsoft.com/office/officeart/2005/8/layout/pList2"/>
    <dgm:cxn modelId="{3D3968E7-DF5C-49BB-B2FD-90C1B25BF48F}" type="presParOf" srcId="{EF61F2D4-71EF-44FC-8B90-02D8D22A915B}" destId="{45D0284D-B2FA-4BE7-90FD-B5A42C606B2B}" srcOrd="1" destOrd="0" presId="urn:microsoft.com/office/officeart/2005/8/layout/pList2"/>
    <dgm:cxn modelId="{4372A468-7B95-4C8A-8D10-FA87C5BA97C5}" type="presParOf" srcId="{EF61F2D4-71EF-44FC-8B90-02D8D22A915B}" destId="{99CEC15D-0D00-4D5C-916C-AB2374E8D6F4}" srcOrd="2" destOrd="0" presId="urn:microsoft.com/office/officeart/2005/8/layout/pList2"/>
  </dgm:cxnLst>
  <dgm:bg/>
  <dgm:whole/>
  <dgm:extLst>
    <a:ext uri="http://schemas.microsoft.com/office/drawing/2008/diagram">
      <dsp:dataModelExt xmlns:dsp="http://schemas.microsoft.com/office/drawing/2008/diagram" relId="rId10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6B3BEA4-EF6C-4200-B4D2-39287B1F0827}">
      <dsp:nvSpPr>
        <dsp:cNvPr id="0" name=""/>
        <dsp:cNvSpPr/>
      </dsp:nvSpPr>
      <dsp:spPr>
        <a:xfrm rot="10800000">
          <a:off x="1885933" y="72"/>
          <a:ext cx="6312999" cy="1183270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21789" tIns="121920" rIns="227584" bIns="1219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kern="1200" dirty="0" smtClean="0">
              <a:latin typeface="NikoshBAN" pitchFamily="2" charset="0"/>
              <a:cs typeface="NikoshBAN" pitchFamily="2" charset="0"/>
            </a:rPr>
            <a:t>৭</a:t>
          </a:r>
          <a:r>
            <a:rPr lang="bn-BD" sz="3200" kern="1200" dirty="0" smtClean="0">
              <a:latin typeface="NikoshBAN" pitchFamily="2" charset="0"/>
              <a:cs typeface="NikoshBAN" pitchFamily="2" charset="0"/>
            </a:rPr>
            <a:t> </a:t>
          </a:r>
          <a:r>
            <a:rPr lang="en-US" sz="3200" kern="1200" dirty="0" err="1" smtClean="0">
              <a:latin typeface="NikoshBAN" pitchFamily="2" charset="0"/>
              <a:cs typeface="NikoshBAN" pitchFamily="2" charset="0"/>
            </a:rPr>
            <a:t>মার্চের</a:t>
          </a:r>
          <a:r>
            <a:rPr lang="en-US" sz="3200" kern="1200" dirty="0" smtClean="0">
              <a:latin typeface="NikoshBAN" pitchFamily="2" charset="0"/>
              <a:cs typeface="NikoshBAN" pitchFamily="2" charset="0"/>
            </a:rPr>
            <a:t> </a:t>
          </a:r>
          <a:r>
            <a:rPr lang="en-US" sz="3200" kern="1200" dirty="0" err="1" smtClean="0">
              <a:latin typeface="NikoshBAN" pitchFamily="2" charset="0"/>
              <a:cs typeface="NikoshBAN" pitchFamily="2" charset="0"/>
            </a:rPr>
            <a:t>ভাষণ</a:t>
          </a:r>
          <a:r>
            <a:rPr lang="en-US" sz="3200" kern="1200" dirty="0" smtClean="0">
              <a:latin typeface="NikoshBAN" pitchFamily="2" charset="0"/>
              <a:cs typeface="NikoshBAN" pitchFamily="2" charset="0"/>
            </a:rPr>
            <a:t> </a:t>
          </a:r>
          <a:r>
            <a:rPr lang="bn-BD" sz="3200" kern="1200" dirty="0" smtClean="0">
              <a:latin typeface="NikoshBAN" pitchFamily="2" charset="0"/>
              <a:cs typeface="NikoshBAN" pitchFamily="2" charset="0"/>
            </a:rPr>
            <a:t>কে? কখন? কোথায়? </a:t>
          </a:r>
          <a:r>
            <a:rPr lang="en-US" sz="3200" kern="1200" dirty="0" err="1" smtClean="0">
              <a:latin typeface="NikoshBAN" pitchFamily="2" charset="0"/>
              <a:cs typeface="NikoshBAN" pitchFamily="2" charset="0"/>
            </a:rPr>
            <a:t>দিয়েছিলেন</a:t>
          </a:r>
          <a:r>
            <a:rPr lang="bn-BD" sz="3200" kern="1200" dirty="0" smtClean="0">
              <a:latin typeface="NikoshBAN" pitchFamily="2" charset="0"/>
              <a:cs typeface="NikoshBAN" pitchFamily="2" charset="0"/>
            </a:rPr>
            <a:t>; </a:t>
          </a:r>
          <a:r>
            <a:rPr lang="en-US" sz="3200" kern="1200" dirty="0" err="1" smtClean="0">
              <a:latin typeface="NikoshBAN" pitchFamily="2" charset="0"/>
              <a:cs typeface="NikoshBAN" pitchFamily="2" charset="0"/>
            </a:rPr>
            <a:t>বলতে</a:t>
          </a:r>
          <a:r>
            <a:rPr lang="en-US" sz="3200" kern="1200" dirty="0" smtClean="0">
              <a:latin typeface="NikoshBAN" pitchFamily="2" charset="0"/>
              <a:cs typeface="NikoshBAN" pitchFamily="2" charset="0"/>
            </a:rPr>
            <a:t> </a:t>
          </a:r>
          <a:r>
            <a:rPr lang="en-US" sz="3200" kern="1200" dirty="0" err="1" smtClean="0">
              <a:latin typeface="NikoshBAN" pitchFamily="2" charset="0"/>
              <a:cs typeface="NikoshBAN" pitchFamily="2" charset="0"/>
            </a:rPr>
            <a:t>পারবে</a:t>
          </a:r>
          <a:r>
            <a:rPr lang="en-US" sz="3200" kern="1200" dirty="0" smtClean="0">
              <a:latin typeface="NikoshBAN" pitchFamily="2" charset="0"/>
              <a:cs typeface="NikoshBAN" pitchFamily="2" charset="0"/>
            </a:rPr>
            <a:t>;</a:t>
          </a:r>
          <a:endParaRPr lang="en-US" sz="3200" kern="1200" dirty="0"/>
        </a:p>
      </dsp:txBody>
      <dsp:txXfrm rot="10800000">
        <a:off x="2181750" y="72"/>
        <a:ext cx="6017182" cy="1183270"/>
      </dsp:txXfrm>
    </dsp:sp>
    <dsp:sp modelId="{834EA47C-5CC9-4B4B-9353-95097E72220C}">
      <dsp:nvSpPr>
        <dsp:cNvPr id="0" name=""/>
        <dsp:cNvSpPr/>
      </dsp:nvSpPr>
      <dsp:spPr>
        <a:xfrm>
          <a:off x="1294298" y="72"/>
          <a:ext cx="1183270" cy="1183270"/>
        </a:xfrm>
        <a:prstGeom prst="ellipse">
          <a:avLst/>
        </a:prstGeom>
        <a:blipFill rotWithShape="1">
          <a:blip xmlns:r="http://schemas.openxmlformats.org/officeDocument/2006/relationships" r:embed="rId1"/>
          <a:stretch>
            <a:fillRect/>
          </a:stretch>
        </a:blip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BEA771E-F5F6-4D8E-9868-92E2D906735D}">
      <dsp:nvSpPr>
        <dsp:cNvPr id="0" name=""/>
        <dsp:cNvSpPr/>
      </dsp:nvSpPr>
      <dsp:spPr>
        <a:xfrm rot="10800000">
          <a:off x="1885933" y="1536557"/>
          <a:ext cx="6312999" cy="1183270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21789" tIns="121920" rIns="227584" bIns="1219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kern="1200" dirty="0" smtClean="0">
              <a:latin typeface="NikoshBAN" pitchFamily="2" charset="0"/>
              <a:cs typeface="NikoshBAN" pitchFamily="2" charset="0"/>
            </a:rPr>
            <a:t>৭</a:t>
          </a:r>
          <a:r>
            <a:rPr lang="bn-BD" sz="3200" kern="1200" dirty="0" smtClean="0">
              <a:latin typeface="NikoshBAN" pitchFamily="2" charset="0"/>
              <a:cs typeface="NikoshBAN" pitchFamily="2" charset="0"/>
            </a:rPr>
            <a:t> </a:t>
          </a:r>
          <a:r>
            <a:rPr lang="en-US" sz="3200" kern="1200" dirty="0" err="1" smtClean="0">
              <a:latin typeface="NikoshBAN" pitchFamily="2" charset="0"/>
              <a:cs typeface="NikoshBAN" pitchFamily="2" charset="0"/>
            </a:rPr>
            <a:t>মার্চের</a:t>
          </a:r>
          <a:r>
            <a:rPr lang="en-US" sz="3200" kern="1200" dirty="0" smtClean="0">
              <a:latin typeface="NikoshBAN" pitchFamily="2" charset="0"/>
              <a:cs typeface="NikoshBAN" pitchFamily="2" charset="0"/>
            </a:rPr>
            <a:t> </a:t>
          </a:r>
          <a:r>
            <a:rPr lang="en-US" sz="3200" kern="1200" dirty="0" err="1" smtClean="0">
              <a:latin typeface="NikoshBAN" pitchFamily="2" charset="0"/>
              <a:cs typeface="NikoshBAN" pitchFamily="2" charset="0"/>
            </a:rPr>
            <a:t>ভাষণের</a:t>
          </a:r>
          <a:r>
            <a:rPr lang="en-US" sz="3200" kern="1200" dirty="0" smtClean="0">
              <a:latin typeface="NikoshBAN" pitchFamily="2" charset="0"/>
              <a:cs typeface="NikoshBAN" pitchFamily="2" charset="0"/>
            </a:rPr>
            <a:t> </a:t>
          </a:r>
          <a:r>
            <a:rPr lang="en-US" sz="3200" kern="1200" dirty="0" err="1" smtClean="0">
              <a:latin typeface="NikoshBAN" pitchFamily="2" charset="0"/>
              <a:cs typeface="NikoshBAN" pitchFamily="2" charset="0"/>
            </a:rPr>
            <a:t>মূল</a:t>
          </a:r>
          <a:r>
            <a:rPr lang="en-US" sz="3200" kern="1200" dirty="0" smtClean="0">
              <a:latin typeface="NikoshBAN" pitchFamily="2" charset="0"/>
              <a:cs typeface="NikoshBAN" pitchFamily="2" charset="0"/>
            </a:rPr>
            <a:t> </a:t>
          </a:r>
          <a:r>
            <a:rPr lang="en-US" sz="3200" kern="1200" dirty="0" err="1" smtClean="0">
              <a:latin typeface="NikoshBAN" pitchFamily="2" charset="0"/>
              <a:cs typeface="NikoshBAN" pitchFamily="2" charset="0"/>
            </a:rPr>
            <a:t>বিষয়</a:t>
          </a:r>
          <a:r>
            <a:rPr lang="bn-BD" sz="3200" kern="1200" dirty="0" smtClean="0">
              <a:latin typeface="NikoshBAN" pitchFamily="2" charset="0"/>
              <a:cs typeface="NikoshBAN" pitchFamily="2" charset="0"/>
            </a:rPr>
            <a:t>বস্তু</a:t>
          </a:r>
          <a:r>
            <a:rPr lang="en-US" sz="3200" kern="1200" dirty="0" smtClean="0">
              <a:latin typeface="NikoshBAN" pitchFamily="2" charset="0"/>
              <a:cs typeface="NikoshBAN" pitchFamily="2" charset="0"/>
            </a:rPr>
            <a:t> </a:t>
          </a:r>
          <a:r>
            <a:rPr lang="bn-BD" sz="3200" kern="1200" dirty="0" smtClean="0">
              <a:latin typeface="NikoshBAN" pitchFamily="2" charset="0"/>
              <a:cs typeface="NikoshBAN" pitchFamily="2" charset="0"/>
            </a:rPr>
            <a:t>ব্যাখ্যা করতে</a:t>
          </a:r>
          <a:r>
            <a:rPr lang="en-US" sz="3200" kern="1200" dirty="0" smtClean="0">
              <a:latin typeface="NikoshBAN" pitchFamily="2" charset="0"/>
              <a:cs typeface="NikoshBAN" pitchFamily="2" charset="0"/>
            </a:rPr>
            <a:t> </a:t>
          </a:r>
          <a:r>
            <a:rPr lang="en-US" sz="3200" kern="1200" dirty="0" err="1" smtClean="0">
              <a:latin typeface="NikoshBAN" pitchFamily="2" charset="0"/>
              <a:cs typeface="NikoshBAN" pitchFamily="2" charset="0"/>
            </a:rPr>
            <a:t>পারবে</a:t>
          </a:r>
          <a:r>
            <a:rPr lang="en-US" sz="3200" kern="1200" dirty="0" smtClean="0">
              <a:latin typeface="NikoshBAN" pitchFamily="2" charset="0"/>
              <a:cs typeface="NikoshBAN" pitchFamily="2" charset="0"/>
            </a:rPr>
            <a:t>;</a:t>
          </a:r>
          <a:endParaRPr lang="en-US" sz="3200" kern="1200" dirty="0"/>
        </a:p>
      </dsp:txBody>
      <dsp:txXfrm rot="10800000">
        <a:off x="2181750" y="1536557"/>
        <a:ext cx="6017182" cy="1183270"/>
      </dsp:txXfrm>
    </dsp:sp>
    <dsp:sp modelId="{8E71BAA3-09C1-4D9D-9ED8-3C2539C87C58}">
      <dsp:nvSpPr>
        <dsp:cNvPr id="0" name=""/>
        <dsp:cNvSpPr/>
      </dsp:nvSpPr>
      <dsp:spPr>
        <a:xfrm>
          <a:off x="1294298" y="1536557"/>
          <a:ext cx="1183270" cy="1183270"/>
        </a:xfrm>
        <a:prstGeom prst="ellipse">
          <a:avLst/>
        </a:prstGeom>
        <a:blipFill rotWithShape="1">
          <a:blip xmlns:r="http://schemas.openxmlformats.org/officeDocument/2006/relationships" r:embed="rId1"/>
          <a:stretch>
            <a:fillRect/>
          </a:stretch>
        </a:blip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D3F02ED-784D-414A-86FC-A6B93364215E}">
      <dsp:nvSpPr>
        <dsp:cNvPr id="0" name=""/>
        <dsp:cNvSpPr/>
      </dsp:nvSpPr>
      <dsp:spPr>
        <a:xfrm rot="10800000">
          <a:off x="1885933" y="3073042"/>
          <a:ext cx="6312999" cy="1183270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21789" tIns="121920" rIns="227584" bIns="1219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kern="1200" dirty="0" smtClean="0">
              <a:latin typeface="NikoshBAN" pitchFamily="2" charset="0"/>
              <a:cs typeface="NikoshBAN" pitchFamily="2" charset="0"/>
            </a:rPr>
            <a:t>৭</a:t>
          </a:r>
          <a:r>
            <a:rPr lang="bn-BD" sz="3200" kern="1200" dirty="0" smtClean="0">
              <a:latin typeface="NikoshBAN" pitchFamily="2" charset="0"/>
              <a:cs typeface="NikoshBAN" pitchFamily="2" charset="0"/>
            </a:rPr>
            <a:t> </a:t>
          </a:r>
          <a:r>
            <a:rPr lang="en-US" sz="3200" kern="1200" dirty="0" err="1" smtClean="0">
              <a:latin typeface="NikoshBAN" pitchFamily="2" charset="0"/>
              <a:cs typeface="NikoshBAN" pitchFamily="2" charset="0"/>
            </a:rPr>
            <a:t>মার্চের</a:t>
          </a:r>
          <a:r>
            <a:rPr lang="en-US" sz="3200" kern="1200" dirty="0" smtClean="0">
              <a:latin typeface="NikoshBAN" pitchFamily="2" charset="0"/>
              <a:cs typeface="NikoshBAN" pitchFamily="2" charset="0"/>
            </a:rPr>
            <a:t> </a:t>
          </a:r>
          <a:r>
            <a:rPr lang="en-US" sz="3200" kern="1200" dirty="0" err="1" smtClean="0">
              <a:latin typeface="NikoshBAN" pitchFamily="2" charset="0"/>
              <a:cs typeface="NikoshBAN" pitchFamily="2" charset="0"/>
            </a:rPr>
            <a:t>ভাষণের</a:t>
          </a:r>
          <a:r>
            <a:rPr lang="en-US" sz="3200" kern="1200" dirty="0" smtClean="0">
              <a:latin typeface="NikoshBAN" pitchFamily="2" charset="0"/>
              <a:cs typeface="NikoshBAN" pitchFamily="2" charset="0"/>
            </a:rPr>
            <a:t> </a:t>
          </a:r>
          <a:r>
            <a:rPr lang="bn-BD" sz="3200" kern="1200" dirty="0" smtClean="0">
              <a:latin typeface="NikoshBAN" pitchFamily="2" charset="0"/>
              <a:cs typeface="NikoshBAN" pitchFamily="2" charset="0"/>
            </a:rPr>
            <a:t>তাৎপর্য ব্যাখ্যা করতে</a:t>
          </a:r>
          <a:r>
            <a:rPr lang="en-US" sz="3200" kern="1200" dirty="0" smtClean="0">
              <a:latin typeface="NikoshBAN" pitchFamily="2" charset="0"/>
              <a:cs typeface="NikoshBAN" pitchFamily="2" charset="0"/>
            </a:rPr>
            <a:t> </a:t>
          </a:r>
          <a:r>
            <a:rPr lang="en-US" sz="3200" kern="1200" dirty="0" err="1" smtClean="0">
              <a:latin typeface="NikoshBAN" pitchFamily="2" charset="0"/>
              <a:cs typeface="NikoshBAN" pitchFamily="2" charset="0"/>
            </a:rPr>
            <a:t>পারবে</a:t>
          </a:r>
          <a:r>
            <a:rPr lang="en-US" sz="3200" kern="1200" dirty="0" smtClean="0">
              <a:latin typeface="NikoshBAN" pitchFamily="2" charset="0"/>
              <a:cs typeface="NikoshBAN" pitchFamily="2" charset="0"/>
            </a:rPr>
            <a:t>;</a:t>
          </a:r>
          <a:endParaRPr lang="en-US" sz="3200" kern="1200" dirty="0"/>
        </a:p>
      </dsp:txBody>
      <dsp:txXfrm rot="10800000">
        <a:off x="2181750" y="3073042"/>
        <a:ext cx="6017182" cy="1183270"/>
      </dsp:txXfrm>
    </dsp:sp>
    <dsp:sp modelId="{48278C11-1166-40F3-BF7B-EE25FCC9C697}">
      <dsp:nvSpPr>
        <dsp:cNvPr id="0" name=""/>
        <dsp:cNvSpPr/>
      </dsp:nvSpPr>
      <dsp:spPr>
        <a:xfrm>
          <a:off x="1294298" y="3073042"/>
          <a:ext cx="1183270" cy="1183270"/>
        </a:xfrm>
        <a:prstGeom prst="ellipse">
          <a:avLst/>
        </a:prstGeom>
        <a:blipFill rotWithShape="1">
          <a:blip xmlns:r="http://schemas.openxmlformats.org/officeDocument/2006/relationships" r:embed="rId1"/>
          <a:stretch>
            <a:fillRect/>
          </a:stretch>
        </a:blip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F8A6677-355D-49FC-9324-4A59E594E6C2}">
      <dsp:nvSpPr>
        <dsp:cNvPr id="0" name=""/>
        <dsp:cNvSpPr/>
      </dsp:nvSpPr>
      <dsp:spPr>
        <a:xfrm>
          <a:off x="1664828" y="1010"/>
          <a:ext cx="8633742" cy="76988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50800" rIns="76200" bIns="50800" numCol="1" spcCol="1270" anchor="ctr" anchorCtr="0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4000" u="none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৭ মার্চ এর ভাষণ এর বিষয়বস্তুঃ</a:t>
          </a:r>
          <a:endParaRPr lang="en-US" sz="4000" u="none" kern="1200" dirty="0"/>
        </a:p>
      </dsp:txBody>
      <dsp:txXfrm>
        <a:off x="1687377" y="23559"/>
        <a:ext cx="8588644" cy="724789"/>
      </dsp:txXfrm>
    </dsp:sp>
    <dsp:sp modelId="{EE7A1BB5-4853-45F7-88D9-A83A4C34E4A3}">
      <dsp:nvSpPr>
        <dsp:cNvPr id="0" name=""/>
        <dsp:cNvSpPr/>
      </dsp:nvSpPr>
      <dsp:spPr>
        <a:xfrm>
          <a:off x="1664828" y="909478"/>
          <a:ext cx="769887" cy="769887"/>
        </a:xfrm>
        <a:prstGeom prst="roundRect">
          <a:avLst>
            <a:gd name="adj" fmla="val 16670"/>
          </a:avLst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8000" b="-8000"/>
          </a:stretch>
        </a:blip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BC35B5A-55D3-4F27-A86B-8F29B8E01A03}">
      <dsp:nvSpPr>
        <dsp:cNvPr id="0" name=""/>
        <dsp:cNvSpPr/>
      </dsp:nvSpPr>
      <dsp:spPr>
        <a:xfrm>
          <a:off x="2480909" y="909478"/>
          <a:ext cx="7817661" cy="769887"/>
        </a:xfrm>
        <a:prstGeom prst="roundRect">
          <a:avLst>
            <a:gd name="adj" fmla="val 166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7584" tIns="227584" rIns="227584" bIns="227584" numCol="1" spcCol="1270" anchor="ctr" anchorCtr="0">
          <a:noAutofit/>
        </a:bodyPr>
        <a:lstStyle/>
        <a:p>
          <a:pPr lvl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3200" kern="1200" dirty="0" smtClean="0">
              <a:latin typeface="NikoshBAN" pitchFamily="2" charset="0"/>
              <a:cs typeface="NikoshBAN" pitchFamily="2" charset="0"/>
            </a:rPr>
            <a:t>১. </a:t>
          </a:r>
          <a:r>
            <a:rPr lang="en-US" sz="3200" kern="1200" dirty="0" err="1" smtClean="0">
              <a:latin typeface="NikoshBAN" pitchFamily="2" charset="0"/>
              <a:cs typeface="NikoshBAN" pitchFamily="2" charset="0"/>
            </a:rPr>
            <a:t>চলমান</a:t>
          </a:r>
          <a:r>
            <a:rPr lang="en-US" sz="3200" kern="1200" dirty="0" smtClean="0">
              <a:latin typeface="NikoshBAN" pitchFamily="2" charset="0"/>
              <a:cs typeface="NikoshBAN" pitchFamily="2" charset="0"/>
            </a:rPr>
            <a:t> </a:t>
          </a:r>
          <a:r>
            <a:rPr lang="en-US" sz="3200" kern="1200" dirty="0" err="1" smtClean="0">
              <a:latin typeface="NikoshBAN" pitchFamily="2" charset="0"/>
              <a:cs typeface="NikoshBAN" pitchFamily="2" charset="0"/>
            </a:rPr>
            <a:t>সামরিক</a:t>
          </a:r>
          <a:r>
            <a:rPr lang="en-US" sz="3200" kern="1200" dirty="0" smtClean="0">
              <a:latin typeface="NikoshBAN" pitchFamily="2" charset="0"/>
              <a:cs typeface="NikoshBAN" pitchFamily="2" charset="0"/>
            </a:rPr>
            <a:t> </a:t>
          </a:r>
          <a:r>
            <a:rPr lang="en-US" sz="3200" kern="1200" dirty="0" err="1" smtClean="0">
              <a:latin typeface="NikoshBAN" pitchFamily="2" charset="0"/>
              <a:cs typeface="NikoshBAN" pitchFamily="2" charset="0"/>
            </a:rPr>
            <a:t>আইন</a:t>
          </a:r>
          <a:r>
            <a:rPr lang="en-US" sz="3200" kern="1200" dirty="0" smtClean="0">
              <a:latin typeface="NikoshBAN" pitchFamily="2" charset="0"/>
              <a:cs typeface="NikoshBAN" pitchFamily="2" charset="0"/>
            </a:rPr>
            <a:t> </a:t>
          </a:r>
          <a:r>
            <a:rPr lang="en-US" sz="3200" kern="1200" dirty="0" err="1" smtClean="0">
              <a:latin typeface="NikoshBAN" pitchFamily="2" charset="0"/>
              <a:cs typeface="NikoshBAN" pitchFamily="2" charset="0"/>
            </a:rPr>
            <a:t>প্রত্যাহার</a:t>
          </a:r>
          <a:r>
            <a:rPr lang="bn-BD" sz="3200" kern="1200" dirty="0" smtClean="0">
              <a:latin typeface="NikoshBAN" pitchFamily="2" charset="0"/>
              <a:cs typeface="NikoshBAN" pitchFamily="2" charset="0"/>
            </a:rPr>
            <a:t>;</a:t>
          </a:r>
          <a:r>
            <a:rPr lang="en-US" sz="3200" kern="1200" dirty="0" smtClean="0">
              <a:latin typeface="NikoshBAN" pitchFamily="2" charset="0"/>
              <a:cs typeface="NikoshBAN" pitchFamily="2" charset="0"/>
            </a:rPr>
            <a:t> </a:t>
          </a:r>
          <a:endParaRPr lang="en-US" sz="3200" kern="1200" dirty="0"/>
        </a:p>
      </dsp:txBody>
      <dsp:txXfrm>
        <a:off x="2518499" y="947068"/>
        <a:ext cx="7742481" cy="694707"/>
      </dsp:txXfrm>
    </dsp:sp>
    <dsp:sp modelId="{B17633D5-E030-4716-90D4-44CDAD6A79B4}">
      <dsp:nvSpPr>
        <dsp:cNvPr id="0" name=""/>
        <dsp:cNvSpPr/>
      </dsp:nvSpPr>
      <dsp:spPr>
        <a:xfrm>
          <a:off x="1664828" y="1771752"/>
          <a:ext cx="769887" cy="769887"/>
        </a:xfrm>
        <a:prstGeom prst="roundRect">
          <a:avLst>
            <a:gd name="adj" fmla="val 16670"/>
          </a:avLst>
        </a:prstGeom>
        <a:blipFill rotWithShape="1">
          <a:blip xmlns:r="http://schemas.openxmlformats.org/officeDocument/2006/relationships" r:embed="rId2"/>
          <a:stretch>
            <a:fillRect/>
          </a:stretch>
        </a:blip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50F8999-271E-4DFF-8E46-B0E4B7EDBB79}">
      <dsp:nvSpPr>
        <dsp:cNvPr id="0" name=""/>
        <dsp:cNvSpPr/>
      </dsp:nvSpPr>
      <dsp:spPr>
        <a:xfrm>
          <a:off x="2480909" y="1771752"/>
          <a:ext cx="7817661" cy="769887"/>
        </a:xfrm>
        <a:prstGeom prst="roundRect">
          <a:avLst>
            <a:gd name="adj" fmla="val 166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7584" tIns="227584" rIns="227584" bIns="227584" numCol="1" spcCol="1270" anchor="ctr" anchorCtr="0">
          <a:noAutofit/>
        </a:bodyPr>
        <a:lstStyle/>
        <a:p>
          <a:pPr lvl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3200" kern="1200" dirty="0" smtClean="0">
              <a:latin typeface="NikoshBAN" pitchFamily="2" charset="0"/>
              <a:cs typeface="NikoshBAN" pitchFamily="2" charset="0"/>
            </a:rPr>
            <a:t>২. </a:t>
          </a:r>
          <a:r>
            <a:rPr lang="en-US" sz="3200" kern="1200" dirty="0" err="1" smtClean="0">
              <a:latin typeface="NikoshBAN" pitchFamily="2" charset="0"/>
              <a:cs typeface="NikoshBAN" pitchFamily="2" charset="0"/>
            </a:rPr>
            <a:t>সৈন্যদের</a:t>
          </a:r>
          <a:r>
            <a:rPr lang="en-US" sz="3200" kern="1200" dirty="0" smtClean="0">
              <a:latin typeface="NikoshBAN" pitchFamily="2" charset="0"/>
              <a:cs typeface="NikoshBAN" pitchFamily="2" charset="0"/>
            </a:rPr>
            <a:t> </a:t>
          </a:r>
          <a:r>
            <a:rPr lang="en-US" sz="3200" kern="1200" dirty="0" err="1" smtClean="0">
              <a:latin typeface="NikoshBAN" pitchFamily="2" charset="0"/>
              <a:cs typeface="NikoshBAN" pitchFamily="2" charset="0"/>
            </a:rPr>
            <a:t>ব্যারাকে</a:t>
          </a:r>
          <a:r>
            <a:rPr lang="en-US" sz="3200" kern="1200" dirty="0" smtClean="0">
              <a:latin typeface="NikoshBAN" pitchFamily="2" charset="0"/>
              <a:cs typeface="NikoshBAN" pitchFamily="2" charset="0"/>
            </a:rPr>
            <a:t> </a:t>
          </a:r>
          <a:r>
            <a:rPr lang="en-US" sz="3200" kern="1200" dirty="0" err="1" smtClean="0">
              <a:latin typeface="NikoshBAN" pitchFamily="2" charset="0"/>
              <a:cs typeface="NikoshBAN" pitchFamily="2" charset="0"/>
            </a:rPr>
            <a:t>ফিরিয়ে</a:t>
          </a:r>
          <a:r>
            <a:rPr lang="en-US" sz="3200" kern="1200" dirty="0" smtClean="0">
              <a:latin typeface="NikoshBAN" pitchFamily="2" charset="0"/>
              <a:cs typeface="NikoshBAN" pitchFamily="2" charset="0"/>
            </a:rPr>
            <a:t> </a:t>
          </a:r>
          <a:r>
            <a:rPr lang="en-US" sz="3200" kern="1200" dirty="0" err="1" smtClean="0">
              <a:latin typeface="NikoshBAN" pitchFamily="2" charset="0"/>
              <a:cs typeface="NikoshBAN" pitchFamily="2" charset="0"/>
            </a:rPr>
            <a:t>নিয়ে</a:t>
          </a:r>
          <a:r>
            <a:rPr lang="en-US" sz="3200" kern="1200" dirty="0" smtClean="0">
              <a:latin typeface="NikoshBAN" pitchFamily="2" charset="0"/>
              <a:cs typeface="NikoshBAN" pitchFamily="2" charset="0"/>
            </a:rPr>
            <a:t> </a:t>
          </a:r>
          <a:r>
            <a:rPr lang="bn-BD" sz="3200" kern="1200" dirty="0" smtClean="0">
              <a:latin typeface="NikoshBAN" pitchFamily="2" charset="0"/>
              <a:cs typeface="NikoshBAN" pitchFamily="2" charset="0"/>
            </a:rPr>
            <a:t>যেতে হবে;</a:t>
          </a:r>
          <a:endParaRPr lang="en-US" sz="3200" kern="1200" dirty="0"/>
        </a:p>
      </dsp:txBody>
      <dsp:txXfrm>
        <a:off x="2518499" y="1809342"/>
        <a:ext cx="7742481" cy="694707"/>
      </dsp:txXfrm>
    </dsp:sp>
    <dsp:sp modelId="{63EA6E30-AF02-4025-B3C1-4E457DAD71C9}">
      <dsp:nvSpPr>
        <dsp:cNvPr id="0" name=""/>
        <dsp:cNvSpPr/>
      </dsp:nvSpPr>
      <dsp:spPr>
        <a:xfrm>
          <a:off x="1664828" y="2634027"/>
          <a:ext cx="769887" cy="769887"/>
        </a:xfrm>
        <a:prstGeom prst="roundRect">
          <a:avLst>
            <a:gd name="adj" fmla="val 16670"/>
          </a:avLst>
        </a:prstGeom>
        <a:blipFill rotWithShape="1">
          <a:blip xmlns:r="http://schemas.openxmlformats.org/officeDocument/2006/relationships" r:embed="rId2"/>
          <a:stretch>
            <a:fillRect/>
          </a:stretch>
        </a:blip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B5DDB87-7335-4527-9282-4BF75D2D1660}">
      <dsp:nvSpPr>
        <dsp:cNvPr id="0" name=""/>
        <dsp:cNvSpPr/>
      </dsp:nvSpPr>
      <dsp:spPr>
        <a:xfrm>
          <a:off x="2480909" y="2634027"/>
          <a:ext cx="7817661" cy="769887"/>
        </a:xfrm>
        <a:prstGeom prst="roundRect">
          <a:avLst>
            <a:gd name="adj" fmla="val 166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7584" tIns="227584" rIns="227584" bIns="227584" numCol="1" spcCol="1270" anchor="ctr" anchorCtr="0">
          <a:noAutofit/>
        </a:bodyPr>
        <a:lstStyle/>
        <a:p>
          <a:pPr lvl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32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৩. গণহত্যার তদন্ত ও বিচার করতে হবে;</a:t>
          </a:r>
          <a:endParaRPr lang="en-US" sz="3200" kern="1200" dirty="0"/>
        </a:p>
      </dsp:txBody>
      <dsp:txXfrm>
        <a:off x="2518499" y="2671617"/>
        <a:ext cx="7742481" cy="694707"/>
      </dsp:txXfrm>
    </dsp:sp>
    <dsp:sp modelId="{0FA4C904-9EFC-4BD9-B47D-6AEEEA7242CA}">
      <dsp:nvSpPr>
        <dsp:cNvPr id="0" name=""/>
        <dsp:cNvSpPr/>
      </dsp:nvSpPr>
      <dsp:spPr>
        <a:xfrm>
          <a:off x="1664828" y="3496301"/>
          <a:ext cx="769887" cy="769887"/>
        </a:xfrm>
        <a:prstGeom prst="roundRect">
          <a:avLst>
            <a:gd name="adj" fmla="val 16670"/>
          </a:avLst>
        </a:prstGeom>
        <a:blipFill rotWithShape="1">
          <a:blip xmlns:r="http://schemas.openxmlformats.org/officeDocument/2006/relationships" r:embed="rId2"/>
          <a:stretch>
            <a:fillRect/>
          </a:stretch>
        </a:blip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43AED70-DE8D-47D6-83CB-3FF8810735B0}">
      <dsp:nvSpPr>
        <dsp:cNvPr id="0" name=""/>
        <dsp:cNvSpPr/>
      </dsp:nvSpPr>
      <dsp:spPr>
        <a:xfrm>
          <a:off x="2480909" y="3496301"/>
          <a:ext cx="7817661" cy="769887"/>
        </a:xfrm>
        <a:prstGeom prst="roundRect">
          <a:avLst>
            <a:gd name="adj" fmla="val 166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7584" tIns="227584" rIns="227584" bIns="227584" numCol="1" spcCol="1270" anchor="ctr" anchorCtr="0">
          <a:noAutofit/>
        </a:bodyPr>
        <a:lstStyle/>
        <a:p>
          <a:pPr lvl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32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৪. নির্বাচিত প্রতিনিধিদের কাছে ক্ষমতা হস্তান্তর করতে হবে;</a:t>
          </a:r>
          <a:endParaRPr lang="en-US" sz="3200" kern="1200" dirty="0"/>
        </a:p>
      </dsp:txBody>
      <dsp:txXfrm>
        <a:off x="2518499" y="3533891"/>
        <a:ext cx="7742481" cy="694707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069D7A0-6924-4D66-A80D-02439ED2086E}">
      <dsp:nvSpPr>
        <dsp:cNvPr id="0" name=""/>
        <dsp:cNvSpPr/>
      </dsp:nvSpPr>
      <dsp:spPr>
        <a:xfrm>
          <a:off x="-6126981" y="-1067307"/>
          <a:ext cx="7293488" cy="7293488"/>
        </a:xfrm>
        <a:prstGeom prst="blockArc">
          <a:avLst>
            <a:gd name="adj1" fmla="val 18900000"/>
            <a:gd name="adj2" fmla="val 2700000"/>
            <a:gd name="adj3" fmla="val 296"/>
          </a:avLst>
        </a:prstGeom>
        <a:noFill/>
        <a:ln w="15875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84832A6-CCD2-4884-A252-152726EA7A73}">
      <dsp:nvSpPr>
        <dsp:cNvPr id="0" name=""/>
        <dsp:cNvSpPr/>
      </dsp:nvSpPr>
      <dsp:spPr>
        <a:xfrm>
          <a:off x="610504" y="416587"/>
          <a:ext cx="7440913" cy="83360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61676" tIns="76200" rIns="76200" bIns="76200" numCol="1" spcCol="1270" anchor="ctr" anchorCtr="0">
          <a:noAutofit/>
        </a:bodyPr>
        <a:lstStyle/>
        <a:p>
          <a:pPr lvl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3000" kern="1200" dirty="0" smtClean="0">
              <a:latin typeface="NikoshBAN" panose="02000000000000000000" pitchFamily="2" charset="0"/>
              <a:cs typeface="NikoshBAN" panose="02000000000000000000" pitchFamily="2" charset="0"/>
              <a:sym typeface="Wingdings" panose="05000000000000000000" pitchFamily="2" charset="2"/>
            </a:rPr>
            <a:t>ভাষণটি</a:t>
          </a:r>
          <a:r>
            <a:rPr lang="en-US" sz="3000" kern="1200" dirty="0" smtClean="0">
              <a:latin typeface="NikoshBAN" panose="02000000000000000000" pitchFamily="2" charset="0"/>
              <a:cs typeface="NikoshBAN" panose="02000000000000000000" pitchFamily="2" charset="0"/>
              <a:sym typeface="Wingdings" panose="05000000000000000000" pitchFamily="2" charset="2"/>
            </a:rPr>
            <a:t> </a:t>
          </a:r>
          <a:r>
            <a:rPr lang="en-US" sz="3000" kern="1200" dirty="0" err="1" smtClean="0">
              <a:latin typeface="NikoshBAN" panose="02000000000000000000" pitchFamily="2" charset="0"/>
              <a:cs typeface="NikoshBAN" panose="02000000000000000000" pitchFamily="2" charset="0"/>
              <a:sym typeface="Wingdings" panose="05000000000000000000" pitchFamily="2" charset="2"/>
            </a:rPr>
            <a:t>দেওয়া</a:t>
          </a:r>
          <a:r>
            <a:rPr lang="en-US" sz="3000" kern="1200" dirty="0" smtClean="0">
              <a:latin typeface="NikoshBAN" panose="02000000000000000000" pitchFamily="2" charset="0"/>
              <a:cs typeface="NikoshBAN" panose="02000000000000000000" pitchFamily="2" charset="0"/>
              <a:sym typeface="Wingdings" panose="05000000000000000000" pitchFamily="2" charset="2"/>
            </a:rPr>
            <a:t> </a:t>
          </a:r>
          <a:r>
            <a:rPr lang="en-US" sz="3000" kern="1200" dirty="0" err="1" smtClean="0">
              <a:latin typeface="NikoshBAN" panose="02000000000000000000" pitchFamily="2" charset="0"/>
              <a:cs typeface="NikoshBAN" panose="02000000000000000000" pitchFamily="2" charset="0"/>
              <a:sym typeface="Wingdings" panose="05000000000000000000" pitchFamily="2" charset="2"/>
            </a:rPr>
            <a:t>হয়</a:t>
          </a:r>
          <a:r>
            <a:rPr lang="bn-BD" sz="3000" kern="1200" dirty="0" smtClean="0">
              <a:latin typeface="NikoshBAN" panose="02000000000000000000" pitchFamily="2" charset="0"/>
              <a:cs typeface="NikoshBAN" panose="02000000000000000000" pitchFamily="2" charset="0"/>
              <a:sym typeface="Wingdings" panose="05000000000000000000" pitchFamily="2" charset="2"/>
            </a:rPr>
            <a:t> </a:t>
          </a:r>
          <a:r>
            <a:rPr lang="en-US" sz="3000" kern="1200" dirty="0" smtClean="0">
              <a:latin typeface="NikoshBAN" panose="02000000000000000000" pitchFamily="2" charset="0"/>
              <a:cs typeface="NikoshBAN" panose="02000000000000000000" pitchFamily="2" charset="0"/>
              <a:sym typeface="Wingdings" panose="05000000000000000000" pitchFamily="2" charset="2"/>
            </a:rPr>
            <a:t>১৯৭১ </a:t>
          </a:r>
          <a:r>
            <a:rPr lang="en-US" sz="3000" kern="1200" dirty="0" err="1" smtClean="0">
              <a:latin typeface="NikoshBAN" panose="02000000000000000000" pitchFamily="2" charset="0"/>
              <a:cs typeface="NikoshBAN" panose="02000000000000000000" pitchFamily="2" charset="0"/>
              <a:sym typeface="Wingdings" panose="05000000000000000000" pitchFamily="2" charset="2"/>
            </a:rPr>
            <a:t>সালের</a:t>
          </a:r>
          <a:r>
            <a:rPr lang="bn-BD" sz="3000" kern="1200" dirty="0" smtClean="0">
              <a:latin typeface="NikoshBAN" panose="02000000000000000000" pitchFamily="2" charset="0"/>
              <a:cs typeface="NikoshBAN" panose="02000000000000000000" pitchFamily="2" charset="0"/>
              <a:sym typeface="Wingdings" panose="05000000000000000000" pitchFamily="2" charset="2"/>
            </a:rPr>
            <a:t> </a:t>
          </a:r>
          <a:r>
            <a:rPr lang="bn-BD" sz="3000" kern="1200" dirty="0" smtClean="0">
              <a:latin typeface="NikoshBAN" panose="02000000000000000000" pitchFamily="2" charset="0"/>
              <a:cs typeface="NikoshBAN" panose="02000000000000000000" pitchFamily="2" charset="0"/>
              <a:sym typeface="Wingdings" panose="05000000000000000000" pitchFamily="2" charset="2"/>
            </a:rPr>
            <a:t>৭ </a:t>
          </a:r>
          <a:r>
            <a:rPr lang="bn-BD" sz="3000" kern="1200" dirty="0" smtClean="0">
              <a:latin typeface="NikoshBAN" panose="02000000000000000000" pitchFamily="2" charset="0"/>
              <a:cs typeface="NikoshBAN" panose="02000000000000000000" pitchFamily="2" charset="0"/>
              <a:sym typeface="Wingdings" panose="05000000000000000000" pitchFamily="2" charset="2"/>
            </a:rPr>
            <a:t>মার্চ </a:t>
          </a:r>
          <a:r>
            <a:rPr lang="en-US" sz="3000" kern="1200" dirty="0" err="1" smtClean="0">
              <a:latin typeface="NikoshBAN" panose="02000000000000000000" pitchFamily="2" charset="0"/>
              <a:cs typeface="NikoshBAN" panose="02000000000000000000" pitchFamily="2" charset="0"/>
              <a:sym typeface="Wingdings" panose="05000000000000000000" pitchFamily="2" charset="2"/>
            </a:rPr>
            <a:t>রেসকোর্স</a:t>
          </a:r>
          <a:r>
            <a:rPr lang="en-US" sz="3000" kern="1200" dirty="0" smtClean="0">
              <a:latin typeface="NikoshBAN" panose="02000000000000000000" pitchFamily="2" charset="0"/>
              <a:cs typeface="NikoshBAN" panose="02000000000000000000" pitchFamily="2" charset="0"/>
              <a:sym typeface="Wingdings" panose="05000000000000000000" pitchFamily="2" charset="2"/>
            </a:rPr>
            <a:t> </a:t>
          </a:r>
          <a:r>
            <a:rPr lang="en-US" sz="3000" kern="1200" dirty="0" err="1" smtClean="0">
              <a:latin typeface="NikoshBAN" panose="02000000000000000000" pitchFamily="2" charset="0"/>
              <a:cs typeface="NikoshBAN" panose="02000000000000000000" pitchFamily="2" charset="0"/>
              <a:sym typeface="Wingdings" panose="05000000000000000000" pitchFamily="2" charset="2"/>
            </a:rPr>
            <a:t>ময়দানে</a:t>
          </a:r>
          <a:endParaRPr lang="bn-BD" sz="3000" kern="1200" dirty="0" smtClean="0">
            <a:latin typeface="NikoshBAN" panose="02000000000000000000" pitchFamily="2" charset="0"/>
            <a:cs typeface="NikoshBAN" panose="02000000000000000000" pitchFamily="2" charset="0"/>
            <a:sym typeface="Wingdings" panose="05000000000000000000" pitchFamily="2" charset="2"/>
          </a:endParaRPr>
        </a:p>
      </dsp:txBody>
      <dsp:txXfrm>
        <a:off x="610504" y="416587"/>
        <a:ext cx="7440913" cy="833607"/>
      </dsp:txXfrm>
    </dsp:sp>
    <dsp:sp modelId="{1D80A5AB-C325-478E-92D1-6A80385A7C0F}">
      <dsp:nvSpPr>
        <dsp:cNvPr id="0" name=""/>
        <dsp:cNvSpPr/>
      </dsp:nvSpPr>
      <dsp:spPr>
        <a:xfrm>
          <a:off x="89500" y="312386"/>
          <a:ext cx="1042009" cy="1042009"/>
        </a:xfrm>
        <a:prstGeom prst="ellips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1587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65B94F9-F4AB-4FCF-8BF4-64F45F27A5A2}">
      <dsp:nvSpPr>
        <dsp:cNvPr id="0" name=""/>
        <dsp:cNvSpPr/>
      </dsp:nvSpPr>
      <dsp:spPr>
        <a:xfrm>
          <a:off x="1088431" y="1667215"/>
          <a:ext cx="6962986" cy="83360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61676" tIns="76200" rIns="76200" bIns="76200" numCol="1" spcCol="1270" anchor="ctr" anchorCtr="0">
          <a:noAutofit/>
        </a:bodyPr>
        <a:lstStyle/>
        <a:p>
          <a:pPr lvl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3000" kern="1200" dirty="0" smtClean="0">
              <a:latin typeface="NikoshBAN" panose="02000000000000000000" pitchFamily="2" charset="0"/>
              <a:cs typeface="NikoshBAN" panose="02000000000000000000" pitchFamily="2" charset="0"/>
              <a:sym typeface="Wingdings" panose="05000000000000000000" pitchFamily="2" charset="2"/>
            </a:rPr>
            <a:t>এটি ছিল ১৮ মিনিট স্থায়ী</a:t>
          </a:r>
        </a:p>
      </dsp:txBody>
      <dsp:txXfrm>
        <a:off x="1088431" y="1667215"/>
        <a:ext cx="6962986" cy="833607"/>
      </dsp:txXfrm>
    </dsp:sp>
    <dsp:sp modelId="{6898354F-6227-4A8C-B426-3CEFB835F11A}">
      <dsp:nvSpPr>
        <dsp:cNvPr id="0" name=""/>
        <dsp:cNvSpPr/>
      </dsp:nvSpPr>
      <dsp:spPr>
        <a:xfrm>
          <a:off x="567426" y="1563014"/>
          <a:ext cx="1042009" cy="1042009"/>
        </a:xfrm>
        <a:prstGeom prst="ellips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1587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3158F41-DAAE-44B4-9DF7-EC8543AC3F46}">
      <dsp:nvSpPr>
        <dsp:cNvPr id="0" name=""/>
        <dsp:cNvSpPr/>
      </dsp:nvSpPr>
      <dsp:spPr>
        <a:xfrm>
          <a:off x="1088431" y="2917843"/>
          <a:ext cx="6962986" cy="83360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61676" tIns="76200" rIns="76200" bIns="76200" numCol="1" spcCol="1270" anchor="ctr" anchorCtr="0">
          <a:noAutofit/>
        </a:bodyPr>
        <a:lstStyle/>
        <a:p>
          <a:pPr lvl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3000" kern="1200" smtClean="0">
              <a:latin typeface="NikoshBAN" panose="02000000000000000000" pitchFamily="2" charset="0"/>
              <a:cs typeface="NikoshBAN" panose="02000000000000000000" pitchFamily="2" charset="0"/>
              <a:sym typeface="Wingdings" panose="05000000000000000000" pitchFamily="2" charset="2"/>
            </a:rPr>
            <a:t>ভাষণটিতে ১,১০৭ টি শব্দ ছিল</a:t>
          </a:r>
          <a:endParaRPr lang="bn-BD" sz="3000" kern="1200" dirty="0">
            <a:latin typeface="NikoshBAN" panose="02000000000000000000" pitchFamily="2" charset="0"/>
            <a:cs typeface="NikoshBAN" panose="02000000000000000000" pitchFamily="2" charset="0"/>
            <a:sym typeface="Wingdings" panose="05000000000000000000" pitchFamily="2" charset="2"/>
          </a:endParaRPr>
        </a:p>
      </dsp:txBody>
      <dsp:txXfrm>
        <a:off x="1088431" y="2917843"/>
        <a:ext cx="6962986" cy="833607"/>
      </dsp:txXfrm>
    </dsp:sp>
    <dsp:sp modelId="{02C6B2AF-71D4-4B92-A4D9-47279AFD603C}">
      <dsp:nvSpPr>
        <dsp:cNvPr id="0" name=""/>
        <dsp:cNvSpPr/>
      </dsp:nvSpPr>
      <dsp:spPr>
        <a:xfrm>
          <a:off x="567426" y="2813642"/>
          <a:ext cx="1042009" cy="1042009"/>
        </a:xfrm>
        <a:prstGeom prst="ellips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1587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F31011B-B1D8-47A4-A98E-E4405CB70254}">
      <dsp:nvSpPr>
        <dsp:cNvPr id="0" name=""/>
        <dsp:cNvSpPr/>
      </dsp:nvSpPr>
      <dsp:spPr>
        <a:xfrm>
          <a:off x="610504" y="4168472"/>
          <a:ext cx="7440913" cy="83360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61676" tIns="76200" rIns="76200" bIns="76200" numCol="1" spcCol="1270" anchor="ctr" anchorCtr="0">
          <a:noAutofit/>
        </a:bodyPr>
        <a:lstStyle/>
        <a:p>
          <a:pPr lvl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3000" kern="1200" smtClean="0">
              <a:latin typeface="NikoshBAN" panose="02000000000000000000" pitchFamily="2" charset="0"/>
              <a:cs typeface="NikoshBAN" panose="02000000000000000000" pitchFamily="2" charset="0"/>
              <a:sym typeface="Wingdings" panose="05000000000000000000" pitchFamily="2" charset="2"/>
            </a:rPr>
            <a:t>ভাষণটি সংবিধানের পঞ্চম তপসিলে সন্নিবেশন করা হয়</a:t>
          </a:r>
          <a:endParaRPr lang="bn-BD" sz="3000" kern="1200" dirty="0" smtClean="0">
            <a:latin typeface="NikoshBAN" panose="02000000000000000000" pitchFamily="2" charset="0"/>
            <a:cs typeface="NikoshBAN" panose="02000000000000000000" pitchFamily="2" charset="0"/>
            <a:sym typeface="Wingdings" panose="05000000000000000000" pitchFamily="2" charset="2"/>
          </a:endParaRPr>
        </a:p>
      </dsp:txBody>
      <dsp:txXfrm>
        <a:off x="610504" y="4168472"/>
        <a:ext cx="7440913" cy="833607"/>
      </dsp:txXfrm>
    </dsp:sp>
    <dsp:sp modelId="{2B4C9A5E-43D6-4D92-B688-A429620141C6}">
      <dsp:nvSpPr>
        <dsp:cNvPr id="0" name=""/>
        <dsp:cNvSpPr/>
      </dsp:nvSpPr>
      <dsp:spPr>
        <a:xfrm>
          <a:off x="89500" y="4064271"/>
          <a:ext cx="1042009" cy="1042009"/>
        </a:xfrm>
        <a:prstGeom prst="ellips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1587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PictureAccentList">
  <dgm:title val=""/>
  <dgm:desc val=""/>
  <dgm:catLst>
    <dgm:cat type="picture" pri="14000"/>
    <dgm:cat type="list" pri="14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4" srcId="0" destId="1" srcOrd="0" destOrd="0"/>
        <dgm:cxn modelId="5" srcId="1" destId="11" srcOrd="0" destOrd="0"/>
        <dgm:cxn modelId="6" srcId="1" destId="12" srcOrd="0" destOrd="0"/>
        <dgm:cxn modelId="14" srcId="1" destId="13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</dgm:ptLst>
      <dgm:cxnLst>
        <dgm:cxn modelId="4" srcId="0" destId="1" srcOrd="0" destOrd="0"/>
        <dgm:cxn modelId="5" srcId="1" destId="11" srcOrd="0" destOrd="0"/>
        <dgm:cxn modelId="6" srcId="1" destId="12" srcOrd="0" destOrd="0"/>
        <dgm:cxn modelId="14" srcId="1" destId="13" srcOrd="0" destOrd="0"/>
      </dgm:cxnLst>
      <dgm:bg/>
      <dgm:whole/>
    </dgm:dataModel>
  </dgm:clrData>
  <dgm:layoutNode name="layout">
    <dgm:varLst>
      <dgm:chMax/>
      <dgm:chPref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L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primFontSz" for="des" forName="childText" refType="primFontSz" refFor="des" refForName="rootText" op="lte"/>
      <dgm:constr type="w" for="des" forName="rootComposite" refType="w" fact="4"/>
      <dgm:constr type="h" for="des" forName="rootComposite" refType="h"/>
      <dgm:constr type="w" for="des" forName="childComposite" refType="w" refFor="des" refForName="rootComposite"/>
      <dgm:constr type="h" for="des" forName="childComposite" refType="h" refFor="des" refForName="rootComposite"/>
      <dgm:constr type="sibSp" refType="w" refFor="des" refForName="rootComposite" fact="0.1"/>
      <dgm:constr type="sibSp" for="des" forName="childShape" refType="h" refFor="des" refForName="rootComposite" fact="0.12"/>
      <dgm:constr type="sp" for="des" forName="root" refType="h" refFor="des" refForName="rootComposite" fact="0.18"/>
    </dgm:constrLst>
    <dgm:ruleLst/>
    <dgm:forEach name="Name3" axis="ch">
      <dgm:forEach name="Name4" axis="self" ptType="node" cnt="1">
        <dgm:layoutNode name="root">
          <dgm:varLst>
            <dgm:chMax/>
            <dgm:chPref val="4"/>
          </dgm:varLst>
          <dgm:alg type="hierRoot"/>
          <dgm:shape xmlns:r="http://schemas.openxmlformats.org/officeDocument/2006/relationships" r:blip="">
            <dgm:adjLst/>
          </dgm:shape>
          <dgm:presOf/>
          <dgm:constrLst/>
          <dgm:ruleLst/>
          <dgm:layoutNode name="rootComposite">
            <dgm:varLst/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onstrLst>
              <dgm:constr type="l" for="ch" forName="rootText"/>
              <dgm:constr type="t" for="ch" forName="rootText"/>
              <dgm:constr type="w" for="ch" forName="rootText" refType="w"/>
              <dgm:constr type="h" for="ch" forName="rootText" refType="h"/>
            </dgm:constrLst>
            <dgm:ruleLst/>
            <dgm:layoutNode name="rootText" styleLbl="node0">
              <dgm:varLst>
                <dgm:chMax/>
                <dgm:chPref val="4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  <dgm:rule type="primFontSz" val="65" fact="NaN" max="NaN"/>
              </dgm:ruleLst>
            </dgm:layoutNode>
          </dgm:layoutNode>
          <dgm:layoutNode name="childShape">
            <dgm:varLst>
              <dgm:chMax val="0"/>
              <dgm:chPref val="0"/>
            </dgm:varLst>
            <dgm:alg type="hierChild">
              <dgm:param type="chAlign" val="r"/>
              <dgm:param type="linDir" val="fromT"/>
              <dgm:param type="fallback" val="2D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5" axis="ch">
              <dgm:forEach name="Name6" axis="self" ptType="node">
                <dgm:layoutNode name="childComposite">
                  <dgm:varLst>
                    <dgm:chMax val="0"/>
                    <dgm:chPref val="0"/>
                  </dgm:varLst>
                  <dgm:alg type="composite"/>
                  <dgm:shape xmlns:r="http://schemas.openxmlformats.org/officeDocument/2006/relationships" r:blip="">
                    <dgm:adjLst/>
                  </dgm:shape>
                  <dgm:presOf/>
                  <dgm:choose name="Name7">
                    <dgm:if name="Name8" func="var" arg="dir" op="equ" val="norm">
                      <dgm:constrLst>
                        <dgm:constr type="w" for="ch" forName="Image" refType="h"/>
                        <dgm:constr type="h" for="ch" forName="Image" refType="h"/>
                        <dgm:constr type="l" for="ch" forName="Image"/>
                        <dgm:constr type="t" for="ch" forName="Image"/>
                        <dgm:constr type="h" for="ch" forName="childText" refType="h"/>
                        <dgm:constr type="l" for="ch" forName="childText" refType="w" refFor="ch" refForName="Image" fact="1.06"/>
                        <dgm:constr type="t" for="ch" forName="childText"/>
                      </dgm:constrLst>
                    </dgm:if>
                    <dgm:else name="Name9">
                      <dgm:constrLst>
                        <dgm:constr type="w" for="ch" forName="Image" refType="h"/>
                        <dgm:constr type="h" for="ch" forName="Image" refType="h"/>
                        <dgm:constr type="r" for="ch" forName="Image" refType="w"/>
                        <dgm:constr type="t" for="ch" forName="Image"/>
                        <dgm:constr type="h" for="ch" forName="childText" refType="h"/>
                        <dgm:constr type="t" for="ch" forName="childText"/>
                        <dgm:constr type="wOff" for="ch" forName="childText" refType="w" refFor="ch" refForName="Image" fact="-1.06"/>
                      </dgm:constrLst>
                    </dgm:else>
                  </dgm:choose>
                  <dgm:ruleLst/>
                  <dgm:layoutNode name="Image" styleLbl="node1">
                    <dgm:alg type="sp"/>
                    <dgm:shape xmlns:r="http://schemas.openxmlformats.org/officeDocument/2006/relationships" type="roundRect" r:blip="" blipPhldr="1">
                      <dgm:adjLst>
                        <dgm:adj idx="1" val="0.1667"/>
                      </dgm:adjLst>
                    </dgm:shape>
                    <dgm:presOf/>
                  </dgm:layoutNode>
                  <dgm:layoutNode name="childText" styleLbl="lnNode1">
                    <dgm:varLst>
                      <dgm:chMax val="0"/>
                      <dgm:chPref val="0"/>
                      <dgm:bulletEnabled val="1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667"/>
                      </dgm:adjLst>
                    </dgm:shape>
                    <dgm:presOf axis="self desOrSelf" ptType="node node" st="1 1" cnt="1 0"/>
                    <dgm:ruleLst>
                      <dgm:rule type="primFontSz" val="5" fact="NaN" max="NaN"/>
                    </dgm:ruleLst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pList2">
  <dgm:title val=""/>
  <dgm:desc val=""/>
  <dgm:catLst>
    <dgm:cat type="list" pri="11000"/>
    <dgm:cat type="picture" pri="24000"/>
    <dgm:cat type="pictureconvert" pri="2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bkgdShp" refType="w"/>
      <dgm:constr type="h" for="ch" forName="bkgdShp" refType="h" fact="0.45"/>
      <dgm:constr type="t" for="ch" forName="bkgdShp"/>
      <dgm:constr type="w" for="ch" forName="linComp" refType="w" fact="0.94"/>
      <dgm:constr type="h" for="ch" forName="linComp" refType="h"/>
      <dgm:constr type="ctrX" for="ch" forName="linComp" refType="w" fact="0.5"/>
    </dgm:constrLst>
    <dgm:ruleLst/>
    <dgm:choose name="Name1">
      <dgm:if name="Name2" axis="ch" ptType="node" func="cnt" op="gte" val="1">
        <dgm:layoutNode name="bkgdShp" styleLbl="alignAccFollow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linComp">
          <dgm:choose name="Name3">
            <dgm:if name="Name4" func="var" arg="dir" op="equ" val="norm">
              <dgm:alg type="lin"/>
            </dgm:if>
            <dgm:else name="Name5">
              <dgm:alg type="lin">
                <dgm:param type="linDir" val="from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w" for="ch" forName="compNode" refType="w"/>
            <dgm:constr type="h" for="ch" forName="compNode" refType="h"/>
            <dgm:constr type="w" for="ch" ptType="sibTrans" refType="w" refFor="ch" refForName="compNode" fact="0.1"/>
            <dgm:constr type="h" for="ch" ptType="sibTrans" op="equ"/>
            <dgm:constr type="h" for="ch" forName="compNode" op="equ"/>
            <dgm:constr type="primFontSz" for="des" forName="node" op="equ"/>
          </dgm:constrLst>
          <dgm:ruleLst/>
          <dgm:forEach name="nodesForEach" axis="ch" ptType="node">
            <dgm:layoutNode name="compNode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node" refType="w"/>
                <dgm:constr type="h" for="ch" forName="node" refType="h" fact="0.55"/>
                <dgm:constr type="b" for="ch" forName="node" refType="h"/>
                <dgm:constr type="w" for="ch" forName="invisiNode" refType="w" fact="0.75"/>
                <dgm:constr type="h" for="ch" forName="invisiNode" refType="h" fact="0.06"/>
                <dgm:constr type="t" for="ch" forName="invisiNode"/>
                <dgm:constr type="w" for="ch" forName="imagNode" refType="w"/>
                <dgm:constr type="h" for="ch" forName="imagNode" refType="h" fact="0.33"/>
                <dgm:constr type="ctrX" for="ch" forName="imagNode" refType="w" fact="0.5"/>
                <dgm:constr type="t" for="ch" forName="imagNode" refType="h" fact="0.06"/>
              </dgm:constrLst>
              <dgm:ruleLst/>
              <dgm:layoutNode name="node" styleLbl="node1">
                <dgm:varLst>
                  <dgm:bulletEnabled val="1"/>
                </dgm:varLst>
                <dgm:alg type="tx">
                  <dgm:param type="txAnchorVert" val="t"/>
                </dgm:alg>
                <dgm:shape xmlns:r="http://schemas.openxmlformats.org/officeDocument/2006/relationships" rot="180" type="round2SameRect" r:blip="">
                  <dgm:adjLst>
                    <dgm:adj idx="1" val="0.105"/>
                  </dgm:adjLst>
                </dgm:shape>
                <dgm:presOf axis="desOrSelf" ptType="node"/>
                <dgm:constrLst>
                  <dgm:constr type="primFontSz" val="65"/>
                </dgm:constrLst>
                <dgm:ruleLst>
                  <dgm:rule type="primFontSz" val="5" fact="NaN" max="NaN"/>
                </dgm:ruleLst>
              </dgm:layoutNode>
              <dgm:layoutNode name="invisiNode">
                <dgm:alg type="sp"/>
                <dgm:shape xmlns:r="http://schemas.openxmlformats.org/officeDocument/2006/relationships" type="roundRect" r:blip="" hideGeom="1">
                  <dgm:adjLst>
                    <dgm:adj idx="1" val="0.1"/>
                  </dgm:adjLst>
                </dgm:shape>
                <dgm:presOf/>
                <dgm:constrLst/>
                <dgm:ruleLst/>
              </dgm:layoutNode>
              <dgm:layoutNode name="imagNode" styleLbl="fgImgPlace1">
                <dgm:alg type="sp"/>
                <dgm:shape xmlns:r="http://schemas.openxmlformats.org/officeDocument/2006/relationships" type="roundRect" r:blip="" zOrderOff="-2" blipPhldr="1">
                  <dgm:adjLst>
                    <dgm:adj idx="1" val="0.1"/>
                  </dgm:adjLst>
                </dgm:shape>
                <dgm:presOf/>
                <dgm:constrLst/>
                <dgm:ruleLst/>
              </dgm:layoutNode>
            </dgm:layoutNode>
            <dgm:forEach name="sibTransForEach" axis="followSib" ptType="sibTrans" cnt="1">
              <dgm:layoutNode name="sibTrans">
                <dgm:alg type="sp"/>
                <dgm:shape xmlns:r="http://schemas.openxmlformats.org/officeDocument/2006/relationships" type="rect" r:blip="" hideGeom="1">
                  <dgm:adjLst/>
                </dgm:shape>
                <dgm:presOf axis="self"/>
                <dgm:constrLst/>
                <dgm:ruleLst/>
              </dgm:layoutNode>
            </dgm:forEach>
          </dgm:forEach>
        </dgm:layoutNode>
      </dgm:if>
      <dgm:else name="Name6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496936F-36A3-4198-898C-650121804E54}" type="datetimeFigureOut">
              <a:rPr lang="en-US" smtClean="0"/>
              <a:pPr/>
              <a:t>1/2/2021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095A003-6830-4AEC-9D26-C8ECBF413A4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778625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1CF80D-29A5-A847-8CC3-049FCFF23271}" type="datetimeFigureOut">
              <a:rPr lang="en-US" smtClean="0"/>
              <a:pPr/>
              <a:t>1/2/2021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D036DA78-1A3E-2F4F-BEB1-5DEEC2A59C9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0109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1CF80D-29A5-A847-8CC3-049FCFF23271}" type="datetimeFigureOut">
              <a:rPr lang="en-US" smtClean="0"/>
              <a:pPr/>
              <a:t>1/2/2021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036DA78-1A3E-2F4F-BEB1-5DEEC2A59C9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25405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1CF80D-29A5-A847-8CC3-049FCFF23271}" type="datetimeFigureOut">
              <a:rPr lang="en-US" smtClean="0"/>
              <a:pPr/>
              <a:t>1/2/2021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036DA78-1A3E-2F4F-BEB1-5DEEC2A59C9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60759667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1CF80D-29A5-A847-8CC3-049FCFF23271}" type="datetimeFigureOut">
              <a:rPr lang="en-US" smtClean="0"/>
              <a:pPr/>
              <a:t>1/2/2021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036DA78-1A3E-2F4F-BEB1-5DEEC2A59C9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864536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1CF80D-29A5-A847-8CC3-049FCFF23271}" type="datetimeFigureOut">
              <a:rPr lang="en-US" smtClean="0"/>
              <a:pPr/>
              <a:t>1/2/2021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036DA78-1A3E-2F4F-BEB1-5DEEC2A59C9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70758595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1CF80D-29A5-A847-8CC3-049FCFF23271}" type="datetimeFigureOut">
              <a:rPr lang="en-US" smtClean="0"/>
              <a:pPr/>
              <a:t>1/2/2021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036DA78-1A3E-2F4F-BEB1-5DEEC2A59C9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831197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1CF80D-29A5-A847-8CC3-049FCFF23271}" type="datetimeFigureOut">
              <a:rPr lang="en-US" smtClean="0"/>
              <a:pPr/>
              <a:t>1/2/2021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36DA78-1A3E-2F4F-BEB1-5DEEC2A59C9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683254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1CF80D-29A5-A847-8CC3-049FCFF23271}" type="datetimeFigureOut">
              <a:rPr lang="en-US" smtClean="0"/>
              <a:pPr/>
              <a:t>1/2/2021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36DA78-1A3E-2F4F-BEB1-5DEEC2A59C9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85220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1CF80D-29A5-A847-8CC3-049FCFF23271}" type="datetimeFigureOut">
              <a:rPr lang="en-US" smtClean="0"/>
              <a:pPr/>
              <a:t>1/2/2021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36DA78-1A3E-2F4F-BEB1-5DEEC2A59C9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42371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1CF80D-29A5-A847-8CC3-049FCFF23271}" type="datetimeFigureOut">
              <a:rPr lang="en-US" smtClean="0"/>
              <a:pPr/>
              <a:t>1/2/2021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036DA78-1A3E-2F4F-BEB1-5DEEC2A59C9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18344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1CF80D-29A5-A847-8CC3-049FCFF23271}" type="datetimeFigureOut">
              <a:rPr lang="en-US" smtClean="0"/>
              <a:pPr/>
              <a:t>1/2/2021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036DA78-1A3E-2F4F-BEB1-5DEEC2A59C9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29357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1CF80D-29A5-A847-8CC3-049FCFF23271}" type="datetimeFigureOut">
              <a:rPr lang="en-US" smtClean="0"/>
              <a:pPr/>
              <a:t>1/2/2021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036DA78-1A3E-2F4F-BEB1-5DEEC2A59C9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2705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1CF80D-29A5-A847-8CC3-049FCFF23271}" type="datetimeFigureOut">
              <a:rPr lang="en-US" smtClean="0"/>
              <a:pPr/>
              <a:t>1/2/2021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36DA78-1A3E-2F4F-BEB1-5DEEC2A59C9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8770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1CF80D-29A5-A847-8CC3-049FCFF23271}" type="datetimeFigureOut">
              <a:rPr lang="en-US" smtClean="0"/>
              <a:pPr/>
              <a:t>1/2/2021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36DA78-1A3E-2F4F-BEB1-5DEEC2A59C9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49153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1CF80D-29A5-A847-8CC3-049FCFF23271}" type="datetimeFigureOut">
              <a:rPr lang="en-US" smtClean="0"/>
              <a:pPr/>
              <a:t>1/2/2021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36DA78-1A3E-2F4F-BEB1-5DEEC2A59C9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16073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1CF80D-29A5-A847-8CC3-049FCFF23271}" type="datetimeFigureOut">
              <a:rPr lang="en-US" smtClean="0"/>
              <a:pPr/>
              <a:t>1/2/2021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036DA78-1A3E-2F4F-BEB1-5DEEC2A59C9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32364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1CF80D-29A5-A847-8CC3-049FCFF23271}" type="datetimeFigureOut">
              <a:rPr lang="en-US" smtClean="0"/>
              <a:pPr/>
              <a:t>1/2/2021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D036DA78-1A3E-2F4F-BEB1-5DEEC2A59C9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69305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  <p:sldLayoutId id="2147483708" r:id="rId12"/>
    <p:sldLayoutId id="2147483709" r:id="rId13"/>
    <p:sldLayoutId id="2147483710" r:id="rId14"/>
    <p:sldLayoutId id="2147483711" r:id="rId15"/>
    <p:sldLayoutId id="2147483712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gif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4.xml"/><Relationship Id="rId3" Type="http://schemas.openxmlformats.org/officeDocument/2006/relationships/image" Target="../media/image2.jpeg"/><Relationship Id="rId7" Type="http://schemas.openxmlformats.org/officeDocument/2006/relationships/diagramLayout" Target="../diagrams/layout4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diagramData" Target="../diagrams/data4.xml"/><Relationship Id="rId5" Type="http://schemas.openxmlformats.org/officeDocument/2006/relationships/image" Target="../media/image4.png"/><Relationship Id="rId10" Type="http://schemas.microsoft.com/office/2007/relationships/diagramDrawing" Target="../diagrams/drawing4.xml"/><Relationship Id="rId4" Type="http://schemas.openxmlformats.org/officeDocument/2006/relationships/image" Target="../media/image3.png"/><Relationship Id="rId9" Type="http://schemas.openxmlformats.org/officeDocument/2006/relationships/diagramColors" Target="../diagrams/colors4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5.xml"/><Relationship Id="rId3" Type="http://schemas.openxmlformats.org/officeDocument/2006/relationships/image" Target="../media/image2.jpeg"/><Relationship Id="rId7" Type="http://schemas.openxmlformats.org/officeDocument/2006/relationships/diagramLayout" Target="../diagrams/layout5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diagramData" Target="../diagrams/data5.xml"/><Relationship Id="rId5" Type="http://schemas.openxmlformats.org/officeDocument/2006/relationships/image" Target="../media/image4.png"/><Relationship Id="rId10" Type="http://schemas.microsoft.com/office/2007/relationships/diagramDrawing" Target="../diagrams/drawing5.xml"/><Relationship Id="rId4" Type="http://schemas.openxmlformats.org/officeDocument/2006/relationships/image" Target="../media/image3.png"/><Relationship Id="rId9" Type="http://schemas.openxmlformats.org/officeDocument/2006/relationships/diagramColors" Target="../diagrams/colors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jpe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image" Target="../media/image6.jpe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jp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1.xml"/><Relationship Id="rId3" Type="http://schemas.openxmlformats.org/officeDocument/2006/relationships/image" Target="../media/image1.png"/><Relationship Id="rId7" Type="http://schemas.openxmlformats.org/officeDocument/2006/relationships/diagramLayout" Target="../diagrams/layout1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diagramData" Target="../diagrams/data1.xml"/><Relationship Id="rId5" Type="http://schemas.openxmlformats.org/officeDocument/2006/relationships/image" Target="../media/image3.png"/><Relationship Id="rId10" Type="http://schemas.microsoft.com/office/2007/relationships/diagramDrawing" Target="../diagrams/drawing1.xml"/><Relationship Id="rId4" Type="http://schemas.openxmlformats.org/officeDocument/2006/relationships/image" Target="../media/image2.jpeg"/><Relationship Id="rId9" Type="http://schemas.openxmlformats.org/officeDocument/2006/relationships/diagramColors" Target="../diagrams/colors1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.bin"/><Relationship Id="rId3" Type="http://schemas.openxmlformats.org/officeDocument/2006/relationships/image" Target="../media/image1.png"/><Relationship Id="rId7" Type="http://schemas.openxmlformats.org/officeDocument/2006/relationships/image" Target="../media/image8.jp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jpeg"/><Relationship Id="rId9" Type="http://schemas.openxmlformats.org/officeDocument/2006/relationships/image" Target="../media/image11.wmf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2.xml"/><Relationship Id="rId3" Type="http://schemas.openxmlformats.org/officeDocument/2006/relationships/image" Target="../media/image2.jpeg"/><Relationship Id="rId7" Type="http://schemas.openxmlformats.org/officeDocument/2006/relationships/diagramLayout" Target="../diagrams/layout2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diagramData" Target="../diagrams/data2.xml"/><Relationship Id="rId5" Type="http://schemas.openxmlformats.org/officeDocument/2006/relationships/image" Target="../media/image4.png"/><Relationship Id="rId10" Type="http://schemas.microsoft.com/office/2007/relationships/diagramDrawing" Target="../diagrams/drawing2.xml"/><Relationship Id="rId4" Type="http://schemas.openxmlformats.org/officeDocument/2006/relationships/image" Target="../media/image3.png"/><Relationship Id="rId9" Type="http://schemas.openxmlformats.org/officeDocument/2006/relationships/diagramColors" Target="../diagrams/colors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3.xml"/><Relationship Id="rId3" Type="http://schemas.openxmlformats.org/officeDocument/2006/relationships/image" Target="../media/image2.jpeg"/><Relationship Id="rId7" Type="http://schemas.openxmlformats.org/officeDocument/2006/relationships/diagramLayout" Target="../diagrams/layout3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diagramData" Target="../diagrams/data3.xml"/><Relationship Id="rId5" Type="http://schemas.openxmlformats.org/officeDocument/2006/relationships/image" Target="../media/image4.png"/><Relationship Id="rId10" Type="http://schemas.microsoft.com/office/2007/relationships/diagramDrawing" Target="../diagrams/drawing3.xml"/><Relationship Id="rId4" Type="http://schemas.openxmlformats.org/officeDocument/2006/relationships/image" Target="../media/image3.png"/><Relationship Id="rId9" Type="http://schemas.openxmlformats.org/officeDocument/2006/relationships/diagramColors" Target="../diagrams/colors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 flipH="1">
            <a:off x="2286000" y="674400"/>
            <a:ext cx="1295400" cy="5509200"/>
          </a:xfrm>
          <a:prstGeom prst="rect">
            <a:avLst/>
          </a:prstGeom>
          <a:solidFill>
            <a:srgbClr val="00B050"/>
          </a:solidFill>
        </p:spPr>
        <p:txBody>
          <a:bodyPr vert="horz" wrap="square" rtlCol="0">
            <a:spAutoFit/>
          </a:bodyPr>
          <a:lstStyle/>
          <a:p>
            <a:pPr algn="ctr"/>
            <a:r>
              <a:rPr lang="en-US" sz="8800" b="1" dirty="0" err="1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স্বাগতম</a:t>
            </a:r>
            <a:endParaRPr lang="en-US" sz="8800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8686798" y="161682"/>
            <a:ext cx="3352802" cy="6716371"/>
            <a:chOff x="8686798" y="161682"/>
            <a:chExt cx="3352802" cy="6716371"/>
          </a:xfrm>
        </p:grpSpPr>
        <p:grpSp>
          <p:nvGrpSpPr>
            <p:cNvPr id="10" name="Group 9"/>
            <p:cNvGrpSpPr/>
            <p:nvPr/>
          </p:nvGrpSpPr>
          <p:grpSpPr>
            <a:xfrm>
              <a:off x="8686798" y="161682"/>
              <a:ext cx="3352802" cy="981318"/>
              <a:chOff x="7589419" y="118941"/>
              <a:chExt cx="4023561" cy="1219201"/>
            </a:xfrm>
          </p:grpSpPr>
          <p:pic>
            <p:nvPicPr>
              <p:cNvPr id="2" name="Picture 1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589419" y="118941"/>
                <a:ext cx="1173582" cy="1173582"/>
              </a:xfrm>
              <a:prstGeom prst="rect">
                <a:avLst/>
              </a:prstGeom>
            </p:spPr>
          </p:pic>
          <p:pic>
            <p:nvPicPr>
              <p:cNvPr id="4" name="Picture 3"/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991599" y="118941"/>
                <a:ext cx="1219201" cy="1219201"/>
              </a:xfrm>
              <a:prstGeom prst="ellipse">
                <a:avLst/>
              </a:prstGeom>
            </p:spPr>
          </p:pic>
          <p:pic>
            <p:nvPicPr>
              <p:cNvPr id="6" name="Picture 5"/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0439399" y="118941"/>
                <a:ext cx="1173581" cy="1173581"/>
              </a:xfrm>
              <a:prstGeom prst="rect">
                <a:avLst/>
              </a:prstGeom>
            </p:spPr>
          </p:pic>
        </p:grpSp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448800" y="4347975"/>
              <a:ext cx="2590800" cy="2530078"/>
            </a:xfrm>
            <a:prstGeom prst="rect">
              <a:avLst/>
            </a:prstGeom>
          </p:spPr>
        </p:pic>
      </p:grpSp>
      <p:pic>
        <p:nvPicPr>
          <p:cNvPr id="12" name="Picture 1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4900" y="1981200"/>
            <a:ext cx="5143500" cy="2895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495800" y="344269"/>
            <a:ext cx="3200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u="sng" dirty="0" smtClean="0">
                <a:latin typeface="NikoshBAN" panose="02000000000000000000" pitchFamily="2" charset="0"/>
                <a:cs typeface="NikoshBAN" panose="02000000000000000000" pitchFamily="2" charset="0"/>
              </a:rPr>
              <a:t>আন্তর্জাতিক স্বীকৃতিঃ</a:t>
            </a:r>
          </a:p>
        </p:txBody>
      </p:sp>
      <p:grpSp>
        <p:nvGrpSpPr>
          <p:cNvPr id="3" name="Group 2"/>
          <p:cNvGrpSpPr/>
          <p:nvPr/>
        </p:nvGrpSpPr>
        <p:grpSpPr>
          <a:xfrm>
            <a:off x="8686798" y="161682"/>
            <a:ext cx="3352802" cy="6716371"/>
            <a:chOff x="8686798" y="161682"/>
            <a:chExt cx="3352802" cy="6716371"/>
          </a:xfrm>
        </p:grpSpPr>
        <p:grpSp>
          <p:nvGrpSpPr>
            <p:cNvPr id="4" name="Group 3"/>
            <p:cNvGrpSpPr/>
            <p:nvPr/>
          </p:nvGrpSpPr>
          <p:grpSpPr>
            <a:xfrm>
              <a:off x="8686798" y="161682"/>
              <a:ext cx="3352802" cy="981318"/>
              <a:chOff x="7589419" y="118941"/>
              <a:chExt cx="4023561" cy="1219201"/>
            </a:xfrm>
          </p:grpSpPr>
          <p:pic>
            <p:nvPicPr>
              <p:cNvPr id="6" name="Picture 5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589419" y="118941"/>
                <a:ext cx="1173582" cy="1173582"/>
              </a:xfrm>
              <a:prstGeom prst="rect">
                <a:avLst/>
              </a:prstGeom>
            </p:spPr>
          </p:pic>
          <p:pic>
            <p:nvPicPr>
              <p:cNvPr id="7" name="Picture 6"/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991599" y="118941"/>
                <a:ext cx="1219201" cy="1219201"/>
              </a:xfrm>
              <a:prstGeom prst="ellipse">
                <a:avLst/>
              </a:prstGeom>
            </p:spPr>
          </p:pic>
          <p:pic>
            <p:nvPicPr>
              <p:cNvPr id="8" name="Picture 7"/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0439399" y="118941"/>
                <a:ext cx="1173581" cy="1173581"/>
              </a:xfrm>
              <a:prstGeom prst="rect">
                <a:avLst/>
              </a:prstGeom>
            </p:spPr>
          </p:pic>
        </p:grpSp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448800" y="4347975"/>
              <a:ext cx="2590800" cy="2530078"/>
            </a:xfrm>
            <a:prstGeom prst="rect">
              <a:avLst/>
            </a:prstGeom>
          </p:spPr>
        </p:pic>
      </p:grpSp>
      <p:sp>
        <p:nvSpPr>
          <p:cNvPr id="9" name="TextBox 8"/>
          <p:cNvSpPr txBox="1"/>
          <p:nvPr/>
        </p:nvSpPr>
        <p:spPr>
          <a:xfrm>
            <a:off x="2159096" y="5074405"/>
            <a:ext cx="750563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  <a:sym typeface="Wingdings" panose="05000000000000000000" pitchFamily="2" charset="2"/>
              </a:rPr>
              <a:t>ইউনেস্কো ২০১৭ সালের ৩০ অক্টোবর ভাষণটিকে “বিশ্ব প্রামাণ্য ঐতিহ্য” হিসেবে স্বীকৃতি দেয়।</a:t>
            </a: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8960" y="1151467"/>
            <a:ext cx="5143500" cy="3429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07831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8686798" y="161682"/>
            <a:ext cx="3352802" cy="981318"/>
            <a:chOff x="7589419" y="118941"/>
            <a:chExt cx="4023561" cy="1219201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589419" y="118941"/>
              <a:ext cx="1173582" cy="1173582"/>
            </a:xfrm>
            <a:prstGeom prst="rect">
              <a:avLst/>
            </a:prstGeom>
          </p:spPr>
        </p:pic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991599" y="118941"/>
              <a:ext cx="1219201" cy="1219201"/>
            </a:xfrm>
            <a:prstGeom prst="ellipse">
              <a:avLst/>
            </a:prstGeom>
          </p:spPr>
        </p:pic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439399" y="118941"/>
              <a:ext cx="1173581" cy="1173581"/>
            </a:xfrm>
            <a:prstGeom prst="rect">
              <a:avLst/>
            </a:prstGeom>
          </p:spPr>
        </p:pic>
      </p:grpSp>
      <p:pic>
        <p:nvPicPr>
          <p:cNvPr id="10" name="Picture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48800" y="4347975"/>
            <a:ext cx="2590800" cy="2530078"/>
          </a:xfrm>
          <a:prstGeom prst="rect">
            <a:avLst/>
          </a:prstGeom>
        </p:spPr>
      </p:pic>
      <p:graphicFrame>
        <p:nvGraphicFramePr>
          <p:cNvPr id="7" name="Diagram 6"/>
          <p:cNvGraphicFramePr/>
          <p:nvPr>
            <p:extLst>
              <p:ext uri="{D42A27DB-BD31-4B8C-83A1-F6EECF244321}">
                <p14:modId xmlns:p14="http://schemas.microsoft.com/office/powerpoint/2010/main" val="2404185171"/>
              </p:ext>
            </p:extLst>
          </p:nvPr>
        </p:nvGraphicFramePr>
        <p:xfrm>
          <a:off x="1689065" y="1219200"/>
          <a:ext cx="8674135" cy="4724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</p:spTree>
    <p:extLst>
      <p:ext uri="{BB962C8B-B14F-4D97-AF65-F5344CB8AC3E}">
        <p14:creationId xmlns:p14="http://schemas.microsoft.com/office/powerpoint/2010/main" val="12756651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D9CF1F36-06BF-413A-9E6B-EB381013075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>
                                            <p:graphicEl>
                                              <a:dgm id="{D9CF1F36-06BF-413A-9E6B-EB381013075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>
                                            <p:graphicEl>
                                              <a:dgm id="{D9CF1F36-06BF-413A-9E6B-EB381013075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B157ACED-B157-4BEC-8CAD-6E2F0768C57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>
                                            <p:graphicEl>
                                              <a:dgm id="{B157ACED-B157-4BEC-8CAD-6E2F0768C57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>
                                            <p:graphicEl>
                                              <a:dgm id="{B157ACED-B157-4BEC-8CAD-6E2F0768C57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FDBC2D38-56EA-490B-BD5D-C95E3D7077A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>
                                            <p:graphicEl>
                                              <a:dgm id="{FDBC2D38-56EA-490B-BD5D-C95E3D7077A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>
                                            <p:graphicEl>
                                              <a:dgm id="{FDBC2D38-56EA-490B-BD5D-C95E3D7077A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29D78B91-DA1F-4562-B568-0B278FB591A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>
                                            <p:graphicEl>
                                              <a:dgm id="{29D78B91-DA1F-4562-B568-0B278FB591A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>
                                            <p:graphicEl>
                                              <a:dgm id="{29D78B91-DA1F-4562-B568-0B278FB591A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117C95DA-219D-4094-9B75-19B69664E78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">
                                            <p:graphicEl>
                                              <a:dgm id="{117C95DA-219D-4094-9B75-19B69664E78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">
                                            <p:graphicEl>
                                              <a:dgm id="{117C95DA-219D-4094-9B75-19B69664E78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70118E98-66D0-4A69-94C7-5513A1E798B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7">
                                            <p:graphicEl>
                                              <a:dgm id="{70118E98-66D0-4A69-94C7-5513A1E798B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7">
                                            <p:graphicEl>
                                              <a:dgm id="{70118E98-66D0-4A69-94C7-5513A1E798B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7" grpId="0">
        <p:bldSub>
          <a:bldDgm bld="one"/>
        </p:bldSub>
      </p:bldGraphic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C29AEDAB-432C-4B8D-8B37-752D711573AC}"/>
              </a:ext>
            </a:extLst>
          </p:cNvPr>
          <p:cNvSpPr txBox="1"/>
          <p:nvPr/>
        </p:nvSpPr>
        <p:spPr>
          <a:xfrm>
            <a:off x="5032391" y="418432"/>
            <a:ext cx="212721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u="sng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মূল্যায়ন</a:t>
            </a:r>
            <a:r>
              <a:rPr lang="bn-BD" sz="3600" b="1" u="sng" dirty="0" smtClean="0">
                <a:latin typeface="NikoshBAN" panose="02000000000000000000" pitchFamily="2" charset="0"/>
                <a:cs typeface="NikoshBAN" panose="02000000000000000000" pitchFamily="2" charset="0"/>
              </a:rPr>
              <a:t>ঃ</a:t>
            </a:r>
          </a:p>
        </p:txBody>
      </p:sp>
      <p:grpSp>
        <p:nvGrpSpPr>
          <p:cNvPr id="6" name="Group 5"/>
          <p:cNvGrpSpPr/>
          <p:nvPr/>
        </p:nvGrpSpPr>
        <p:grpSpPr>
          <a:xfrm>
            <a:off x="8686798" y="161682"/>
            <a:ext cx="3352802" cy="981318"/>
            <a:chOff x="7589419" y="118941"/>
            <a:chExt cx="4023561" cy="1219201"/>
          </a:xfrm>
        </p:grpSpPr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589419" y="118941"/>
              <a:ext cx="1173582" cy="1173582"/>
            </a:xfrm>
            <a:prstGeom prst="rect">
              <a:avLst/>
            </a:prstGeom>
          </p:spPr>
        </p:pic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991599" y="118941"/>
              <a:ext cx="1219201" cy="1219201"/>
            </a:xfrm>
            <a:prstGeom prst="ellipse">
              <a:avLst/>
            </a:prstGeom>
          </p:spPr>
        </p:pic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439399" y="118941"/>
              <a:ext cx="1173581" cy="1173581"/>
            </a:xfrm>
            <a:prstGeom prst="rect">
              <a:avLst/>
            </a:prstGeom>
          </p:spPr>
        </p:pic>
      </p:grpSp>
      <p:pic>
        <p:nvPicPr>
          <p:cNvPr id="10" name="Picture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48800" y="4347975"/>
            <a:ext cx="2590800" cy="2530078"/>
          </a:xfrm>
          <a:prstGeom prst="rect">
            <a:avLst/>
          </a:prstGeom>
        </p:spPr>
      </p:pic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134760217"/>
              </p:ext>
            </p:extLst>
          </p:nvPr>
        </p:nvGraphicFramePr>
        <p:xfrm>
          <a:off x="1905000" y="1219200"/>
          <a:ext cx="8032755" cy="4876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1E2E9A90-ADD3-49AA-BD7F-6D79516BA8A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graphicEl>
                                              <a:dgm id="{1E2E9A90-ADD3-49AA-BD7F-6D79516BA8A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graphicEl>
                                              <a:dgm id="{1E2E9A90-ADD3-49AA-BD7F-6D79516BA8A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204DF1B2-18CA-4620-9F53-9208ACC5159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>
                                            <p:graphicEl>
                                              <a:dgm id="{204DF1B2-18CA-4620-9F53-9208ACC5159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>
                                            <p:graphicEl>
                                              <a:dgm id="{204DF1B2-18CA-4620-9F53-9208ACC5159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95AAD545-4D2A-474D-8383-EF9C8727FC2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">
                                            <p:graphicEl>
                                              <a:dgm id="{95AAD545-4D2A-474D-8383-EF9C8727FC2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">
                                            <p:graphicEl>
                                              <a:dgm id="{95AAD545-4D2A-474D-8383-EF9C8727FC2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599E840E-E7FF-4F85-A5FE-781652B00AB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">
                                            <p:graphicEl>
                                              <a:dgm id="{599E840E-E7FF-4F85-A5FE-781652B00AB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">
                                            <p:graphicEl>
                                              <a:dgm id="{599E840E-E7FF-4F85-A5FE-781652B00AB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D8D8F69D-7C1A-4CE1-8C39-BAC2C5CED48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">
                                            <p:graphicEl>
                                              <a:dgm id="{D8D8F69D-7C1A-4CE1-8C39-BAC2C5CED48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">
                                            <p:graphicEl>
                                              <a:dgm id="{D8D8F69D-7C1A-4CE1-8C39-BAC2C5CED48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99CEC15D-0D00-4D5C-916C-AB2374E8D6F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">
                                            <p:graphicEl>
                                              <a:dgm id="{99CEC15D-0D00-4D5C-916C-AB2374E8D6F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">
                                            <p:graphicEl>
                                              <a:dgm id="{99CEC15D-0D00-4D5C-916C-AB2374E8D6F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1F13EEFA-8906-46C8-B6FF-9F77D6807DB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">
                                            <p:graphicEl>
                                              <a:dgm id="{1F13EEFA-8906-46C8-B6FF-9F77D6807DB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">
                                            <p:graphicEl>
                                              <a:dgm id="{1F13EEFA-8906-46C8-B6FF-9F77D6807DB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>
        <p:bldSub>
          <a:bldDgm bld="one"/>
        </p:bldSub>
      </p:bldGraphic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1428750" y="4648200"/>
            <a:ext cx="93345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প্রত্যেকে জাতির পিতা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বঙ্গবন্ধু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শেখ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মুজিবুর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রহমান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 এ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র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 ঐতিহাসিক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৭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মার্চের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ভাষণের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তাৎপর্য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লিখে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নিয়ে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আসবে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।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4953000" y="609600"/>
            <a:ext cx="200888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u="sng" dirty="0" err="1" smtClean="0">
                <a:latin typeface="NikoshBAN" pitchFamily="2" charset="0"/>
                <a:cs typeface="NikoshBAN" pitchFamily="2" charset="0"/>
              </a:rPr>
              <a:t>বাড়ির</a:t>
            </a:r>
            <a:r>
              <a:rPr lang="en-US" sz="3600" u="sng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u="sng" dirty="0" err="1" smtClean="0">
                <a:latin typeface="NikoshBAN" pitchFamily="2" charset="0"/>
                <a:cs typeface="NikoshBAN" pitchFamily="2" charset="0"/>
              </a:rPr>
              <a:t>কাজ</a:t>
            </a:r>
            <a:r>
              <a:rPr lang="bn-BD" sz="3600" u="sng" dirty="0" smtClean="0">
                <a:latin typeface="NikoshBAN" pitchFamily="2" charset="0"/>
                <a:cs typeface="NikoshBAN" pitchFamily="2" charset="0"/>
              </a:rPr>
              <a:t>ঃ</a:t>
            </a:r>
            <a:endParaRPr lang="en-US" sz="3600" u="sng" dirty="0"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8686798" y="161682"/>
            <a:ext cx="3352802" cy="981318"/>
            <a:chOff x="7589419" y="118941"/>
            <a:chExt cx="4023561" cy="1219201"/>
          </a:xfrm>
        </p:grpSpPr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589419" y="118941"/>
              <a:ext cx="1173582" cy="1173582"/>
            </a:xfrm>
            <a:prstGeom prst="rect">
              <a:avLst/>
            </a:prstGeom>
          </p:spPr>
        </p:pic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991599" y="118941"/>
              <a:ext cx="1219201" cy="1219201"/>
            </a:xfrm>
            <a:prstGeom prst="ellipse">
              <a:avLst/>
            </a:prstGeom>
          </p:spPr>
        </p:pic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439399" y="118941"/>
              <a:ext cx="1173581" cy="1173581"/>
            </a:xfrm>
            <a:prstGeom prst="rect">
              <a:avLst/>
            </a:prstGeom>
          </p:spPr>
        </p:pic>
      </p:grpSp>
      <p:pic>
        <p:nvPicPr>
          <p:cNvPr id="10" name="Picture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48800" y="4347975"/>
            <a:ext cx="2590800" cy="2530078"/>
          </a:xfrm>
          <a:prstGeom prst="rect">
            <a:avLst/>
          </a:prstGeom>
        </p:spPr>
      </p:pic>
      <p:pic>
        <p:nvPicPr>
          <p:cNvPr id="11" name="Picture 2" descr="C:\Users\need\Desktop\Pre Islamic Photo\download (5)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505200" y="1600200"/>
            <a:ext cx="4876800" cy="2936205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863833" y="2497976"/>
            <a:ext cx="6464335" cy="1862048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1500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ধ</a:t>
            </a:r>
            <a:r>
              <a:rPr lang="bn-BD" sz="11500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11500" b="1" spc="50" dirty="0" err="1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ন্য</a:t>
            </a:r>
            <a:r>
              <a:rPr lang="bn-BD" sz="11500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11500" b="1" spc="50" dirty="0" err="1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বা</a:t>
            </a:r>
            <a:r>
              <a:rPr lang="bn-BD" sz="11500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11500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দ</a:t>
            </a:r>
            <a:endParaRPr lang="en-US" sz="11500" b="1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8686798" y="161682"/>
            <a:ext cx="3352802" cy="981318"/>
            <a:chOff x="7589419" y="118941"/>
            <a:chExt cx="4023561" cy="1219201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589419" y="118941"/>
              <a:ext cx="1173582" cy="1173582"/>
            </a:xfrm>
            <a:prstGeom prst="rect">
              <a:avLst/>
            </a:prstGeom>
          </p:spPr>
        </p:pic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991599" y="118941"/>
              <a:ext cx="1219201" cy="1219201"/>
            </a:xfrm>
            <a:prstGeom prst="ellipse">
              <a:avLst/>
            </a:prstGeom>
          </p:spPr>
        </p:pic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439399" y="118941"/>
              <a:ext cx="1173581" cy="1173581"/>
            </a:xfrm>
            <a:prstGeom prst="rect">
              <a:avLst/>
            </a:prstGeom>
          </p:spPr>
        </p:pic>
      </p:grpSp>
      <p:pic>
        <p:nvPicPr>
          <p:cNvPr id="9" name="Picture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48800" y="4347975"/>
            <a:ext cx="2590800" cy="253007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8686800" y="152400"/>
            <a:ext cx="3352802" cy="981318"/>
            <a:chOff x="7589419" y="118941"/>
            <a:chExt cx="4023561" cy="1219201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589419" y="118941"/>
              <a:ext cx="1173582" cy="1173582"/>
            </a:xfrm>
            <a:prstGeom prst="rect">
              <a:avLst/>
            </a:prstGeom>
          </p:spPr>
        </p:pic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991599" y="118941"/>
              <a:ext cx="1219201" cy="1219201"/>
            </a:xfrm>
            <a:prstGeom prst="ellipse">
              <a:avLst/>
            </a:prstGeom>
          </p:spPr>
        </p:pic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439399" y="118941"/>
              <a:ext cx="1173581" cy="1173581"/>
            </a:xfrm>
            <a:prstGeom prst="rect">
              <a:avLst/>
            </a:prstGeom>
          </p:spPr>
        </p:pic>
      </p:grpSp>
      <p:sp>
        <p:nvSpPr>
          <p:cNvPr id="8" name="Rectangle 7"/>
          <p:cNvSpPr/>
          <p:nvPr/>
        </p:nvSpPr>
        <p:spPr>
          <a:xfrm>
            <a:off x="2695074" y="1720840"/>
            <a:ext cx="6801853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BD" sz="3600" u="sng" dirty="0" smtClean="0">
                <a:latin typeface="NikoshBAN" panose="02000000000000000000" pitchFamily="2" charset="0"/>
                <a:cs typeface="NikoshBAN" panose="02000000000000000000" pitchFamily="2" charset="0"/>
              </a:rPr>
              <a:t>শিক্ষক পরিচিতিঃ</a:t>
            </a:r>
          </a:p>
          <a:p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মোঃ আবুল কালাম (আজাদ)</a:t>
            </a:r>
          </a:p>
          <a:p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প্রভাষক</a:t>
            </a:r>
          </a:p>
          <a:p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ইসলামের ইতিহাস ও সংস্কৃতি</a:t>
            </a:r>
          </a:p>
          <a:p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চাটখিল মহিলা ডিগ্রি কলেজ</a:t>
            </a:r>
          </a:p>
          <a:p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চাটখিল, নোয়াখালী।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E-mail: azad.cu@gmail.com</a:t>
            </a:r>
            <a:endParaRPr lang="en-US" sz="2000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85673" y="2432448"/>
            <a:ext cx="1993104" cy="1993104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48800" y="4347975"/>
            <a:ext cx="2590800" cy="253007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371600" y="1874729"/>
            <a:ext cx="7086600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u="sng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r>
              <a:rPr lang="bn-BD" sz="3600" u="sng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পরিচিতিঃ</a:t>
            </a:r>
            <a:endParaRPr lang="en-US" sz="3600" u="sng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শ্রেণিঃ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 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দ্বাদশ</a:t>
            </a:r>
            <a:endParaRPr lang="en-US" sz="3200" dirty="0" smtClean="0">
              <a:latin typeface="NikoshBAN" pitchFamily="2" charset="0"/>
              <a:cs typeface="NikoshBAN" pitchFamily="2" charset="0"/>
            </a:endParaRPr>
          </a:p>
          <a:p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বিষয়ঃ</a:t>
            </a:r>
            <a:r>
              <a:rPr lang="bn-BD" sz="3200" dirty="0">
                <a:latin typeface="NikoshBAN" pitchFamily="2" charset="0"/>
                <a:cs typeface="NikoshBAN" pitchFamily="2" charset="0"/>
              </a:rPr>
              <a:t>	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ইসলামের ইতিহাস ও সংস্কৃতি 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(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দ্বিতীয়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পত্র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)</a:t>
            </a:r>
            <a:endParaRPr lang="en-US" sz="3200" dirty="0" smtClean="0">
              <a:latin typeface="NikoshBAN" pitchFamily="2" charset="0"/>
              <a:cs typeface="NikoshBAN" pitchFamily="2" charset="0"/>
            </a:endParaRPr>
          </a:p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অধ্যায়ঃ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ষষ্ঠ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(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স্বাধীন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সার্বভৌম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বাংলাদেশের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অভ্যুদয়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)</a:t>
            </a:r>
            <a:endParaRPr lang="bn-BD" sz="3200" dirty="0" smtClean="0">
              <a:latin typeface="NikoshBAN" pitchFamily="2" charset="0"/>
              <a:cs typeface="NikoshBAN" pitchFamily="2" charset="0"/>
            </a:endParaRPr>
          </a:p>
          <a:p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তারিখঃ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০২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/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০১/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২০২০</a:t>
            </a:r>
          </a:p>
          <a:p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সময়ঃ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1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ঘণ্টা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।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58200" y="1533179"/>
            <a:ext cx="3124200" cy="379164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grpSp>
        <p:nvGrpSpPr>
          <p:cNvPr id="6" name="Group 5"/>
          <p:cNvGrpSpPr/>
          <p:nvPr/>
        </p:nvGrpSpPr>
        <p:grpSpPr>
          <a:xfrm>
            <a:off x="8686798" y="161682"/>
            <a:ext cx="3352802" cy="981318"/>
            <a:chOff x="7589419" y="118941"/>
            <a:chExt cx="4023561" cy="1219201"/>
          </a:xfrm>
        </p:grpSpPr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589419" y="118941"/>
              <a:ext cx="1173582" cy="1173582"/>
            </a:xfrm>
            <a:prstGeom prst="rect">
              <a:avLst/>
            </a:prstGeom>
          </p:spPr>
        </p:pic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991599" y="118941"/>
              <a:ext cx="1219201" cy="1219201"/>
            </a:xfrm>
            <a:prstGeom prst="ellipse">
              <a:avLst/>
            </a:prstGeom>
          </p:spPr>
        </p:pic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439399" y="118941"/>
              <a:ext cx="1173581" cy="1173581"/>
            </a:xfrm>
            <a:prstGeom prst="rect">
              <a:avLst/>
            </a:prstGeom>
          </p:spPr>
        </p:pic>
      </p:grpSp>
      <p:pic>
        <p:nvPicPr>
          <p:cNvPr id="10" name="Picture 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48800" y="4347975"/>
            <a:ext cx="2590800" cy="253007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628900" y="1201416"/>
            <a:ext cx="6934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u="sng" dirty="0" err="1" smtClean="0">
                <a:latin typeface="NikoshBAN" pitchFamily="2" charset="0"/>
                <a:cs typeface="NikoshBAN" pitchFamily="2" charset="0"/>
              </a:rPr>
              <a:t>নিচের</a:t>
            </a:r>
            <a:r>
              <a:rPr lang="en-US" sz="3600" u="sng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u="sng" dirty="0" err="1" smtClean="0">
                <a:latin typeface="NikoshBAN" pitchFamily="2" charset="0"/>
                <a:cs typeface="NikoshBAN" pitchFamily="2" charset="0"/>
              </a:rPr>
              <a:t>ছবিটি</a:t>
            </a:r>
            <a:r>
              <a:rPr lang="en-US" sz="3600" u="sng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u="sng" dirty="0" err="1" smtClean="0">
                <a:latin typeface="NikoshBAN" pitchFamily="2" charset="0"/>
                <a:cs typeface="NikoshBAN" pitchFamily="2" charset="0"/>
              </a:rPr>
              <a:t>লক্ষ্য</a:t>
            </a:r>
            <a:r>
              <a:rPr lang="en-US" sz="3600" u="sng" dirty="0" smtClean="0">
                <a:latin typeface="NikoshBAN" pitchFamily="2" charset="0"/>
                <a:cs typeface="NikoshBAN" pitchFamily="2" charset="0"/>
              </a:rPr>
              <a:t> ক</a:t>
            </a:r>
            <a:r>
              <a:rPr lang="bn-BD" sz="3600" u="sng" dirty="0" smtClean="0">
                <a:latin typeface="NikoshBAN" pitchFamily="2" charset="0"/>
                <a:cs typeface="NikoshBAN" pitchFamily="2" charset="0"/>
              </a:rPr>
              <a:t>রুনঃ</a:t>
            </a:r>
            <a:endParaRPr lang="en-US" sz="3600" u="sng" dirty="0"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8686798" y="161682"/>
            <a:ext cx="3352802" cy="981318"/>
            <a:chOff x="7589419" y="118941"/>
            <a:chExt cx="4023561" cy="1219201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589419" y="118941"/>
              <a:ext cx="1173582" cy="1173582"/>
            </a:xfrm>
            <a:prstGeom prst="rect">
              <a:avLst/>
            </a:prstGeom>
          </p:spPr>
        </p:pic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991599" y="118941"/>
              <a:ext cx="1219201" cy="1219201"/>
            </a:xfrm>
            <a:prstGeom prst="ellipse">
              <a:avLst/>
            </a:prstGeom>
          </p:spPr>
        </p:pic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439399" y="118941"/>
              <a:ext cx="1173581" cy="1173581"/>
            </a:xfrm>
            <a:prstGeom prst="rect">
              <a:avLst/>
            </a:prstGeom>
          </p:spPr>
        </p:pic>
      </p:grpSp>
      <p:pic>
        <p:nvPicPr>
          <p:cNvPr id="8" name="Pictur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48800" y="4347975"/>
            <a:ext cx="2590800" cy="2530078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8500" y="2057400"/>
            <a:ext cx="5715000" cy="356181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914400" y="2350967"/>
            <a:ext cx="6360316" cy="21852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u="sng" dirty="0" err="1" smtClean="0">
                <a:latin typeface="NikoshBAN" pitchFamily="2" charset="0"/>
                <a:cs typeface="NikoshBAN" pitchFamily="2" charset="0"/>
              </a:rPr>
              <a:t>আজকের</a:t>
            </a:r>
            <a:r>
              <a:rPr lang="en-US" sz="3600" u="sng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u="sng" dirty="0" err="1" smtClean="0">
                <a:latin typeface="NikoshBAN" pitchFamily="2" charset="0"/>
                <a:cs typeface="NikoshBAN" pitchFamily="2" charset="0"/>
              </a:rPr>
              <a:t>পাঠ</a:t>
            </a:r>
            <a:r>
              <a:rPr lang="en-US" sz="3600" u="sng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u="sng" dirty="0" err="1" smtClean="0">
                <a:latin typeface="NikoshBAN" pitchFamily="2" charset="0"/>
                <a:cs typeface="NikoshBAN" pitchFamily="2" charset="0"/>
              </a:rPr>
              <a:t>শিরোনাম</a:t>
            </a:r>
            <a:r>
              <a:rPr lang="bn-BD" sz="3600" u="sng" dirty="0" smtClean="0">
                <a:latin typeface="NikoshBAN" pitchFamily="2" charset="0"/>
                <a:cs typeface="NikoshBAN" pitchFamily="2" charset="0"/>
              </a:rPr>
              <a:t>ঃ</a:t>
            </a:r>
            <a:endParaRPr lang="bn-BD" sz="3600" u="sng" dirty="0"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6000" dirty="0" err="1" smtClean="0">
                <a:latin typeface="NikoshBAN" pitchFamily="2" charset="0"/>
                <a:cs typeface="NikoshBAN" pitchFamily="2" charset="0"/>
              </a:rPr>
              <a:t>বঙ্গবন্ধুর</a:t>
            </a:r>
            <a:r>
              <a:rPr lang="en-US" sz="6000" dirty="0" smtClean="0">
                <a:latin typeface="NikoshBAN" pitchFamily="2" charset="0"/>
                <a:cs typeface="NikoshBAN" pitchFamily="2" charset="0"/>
              </a:rPr>
              <a:t> ৭ </a:t>
            </a:r>
            <a:r>
              <a:rPr lang="en-US" sz="6000" dirty="0" err="1">
                <a:latin typeface="NikoshBAN" pitchFamily="2" charset="0"/>
                <a:cs typeface="NikoshBAN" pitchFamily="2" charset="0"/>
              </a:rPr>
              <a:t>মার্চের</a:t>
            </a:r>
            <a:r>
              <a:rPr lang="en-US" sz="6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dirty="0" err="1" smtClean="0">
                <a:latin typeface="NikoshBAN" pitchFamily="2" charset="0"/>
                <a:cs typeface="NikoshBAN" pitchFamily="2" charset="0"/>
              </a:rPr>
              <a:t>ভাষণ</a:t>
            </a:r>
            <a:endParaRPr lang="en-US" sz="6000" dirty="0">
              <a:latin typeface="NikoshBAN" pitchFamily="2" charset="0"/>
              <a:cs typeface="NikoshBAN" pitchFamily="2" charset="0"/>
            </a:endParaRPr>
          </a:p>
          <a:p>
            <a:endParaRPr lang="en-US" sz="4000" b="1" i="1" dirty="0"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8686798" y="161682"/>
            <a:ext cx="3352802" cy="981318"/>
            <a:chOff x="7589419" y="118941"/>
            <a:chExt cx="4023561" cy="1219201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589419" y="118941"/>
              <a:ext cx="1173582" cy="1173582"/>
            </a:xfrm>
            <a:prstGeom prst="rect">
              <a:avLst/>
            </a:prstGeom>
          </p:spPr>
        </p:pic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991599" y="118941"/>
              <a:ext cx="1219201" cy="1219201"/>
            </a:xfrm>
            <a:prstGeom prst="ellipse">
              <a:avLst/>
            </a:prstGeom>
          </p:spPr>
        </p:pic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439399" y="118941"/>
              <a:ext cx="1173581" cy="1173581"/>
            </a:xfrm>
            <a:prstGeom prst="rect">
              <a:avLst/>
            </a:prstGeom>
          </p:spPr>
        </p:pic>
      </p:grpSp>
      <p:pic>
        <p:nvPicPr>
          <p:cNvPr id="8" name="Pictur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48800" y="4347975"/>
            <a:ext cx="2590800" cy="2530078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74716" y="1752600"/>
            <a:ext cx="3012284" cy="347349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762000" y="310815"/>
            <a:ext cx="11049000" cy="646331"/>
          </a:xfrm>
          <a:prstGeom prst="rect">
            <a:avLst/>
          </a:prstGeom>
          <a:noFill/>
          <a:ln w="28575">
            <a:noFill/>
            <a:prstDash val="dash"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600" b="1" u="sng" dirty="0" err="1" smtClean="0">
                <a:latin typeface="NikoshBAN" pitchFamily="2" charset="0"/>
                <a:cs typeface="NikoshBAN" pitchFamily="2" charset="0"/>
              </a:rPr>
              <a:t>শিখনফল</a:t>
            </a:r>
            <a:r>
              <a:rPr lang="bn-BD" sz="3600" b="1" u="sng" dirty="0" smtClean="0">
                <a:latin typeface="NikoshBAN" pitchFamily="2" charset="0"/>
                <a:cs typeface="NikoshBAN" pitchFamily="2" charset="0"/>
              </a:rPr>
              <a:t>ঃ</a:t>
            </a:r>
            <a:endParaRPr lang="bn-BD" sz="36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48800" y="4347975"/>
            <a:ext cx="2590800" cy="2530078"/>
          </a:xfrm>
          <a:prstGeom prst="rect">
            <a:avLst/>
          </a:prstGeom>
        </p:spPr>
      </p:pic>
      <p:grpSp>
        <p:nvGrpSpPr>
          <p:cNvPr id="4" name="Group 3"/>
          <p:cNvGrpSpPr/>
          <p:nvPr/>
        </p:nvGrpSpPr>
        <p:grpSpPr>
          <a:xfrm>
            <a:off x="8686798" y="161682"/>
            <a:ext cx="3352802" cy="981318"/>
            <a:chOff x="7589419" y="118941"/>
            <a:chExt cx="4023561" cy="1219201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589419" y="118941"/>
              <a:ext cx="1173582" cy="1173582"/>
            </a:xfrm>
            <a:prstGeom prst="rect">
              <a:avLst/>
            </a:prstGeom>
          </p:spPr>
        </p:pic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991599" y="118941"/>
              <a:ext cx="1219201" cy="1219201"/>
            </a:xfrm>
            <a:prstGeom prst="ellipse">
              <a:avLst/>
            </a:prstGeom>
          </p:spPr>
        </p:pic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439399" y="118941"/>
              <a:ext cx="1173581" cy="1173581"/>
            </a:xfrm>
            <a:prstGeom prst="rect">
              <a:avLst/>
            </a:prstGeom>
          </p:spPr>
        </p:pic>
      </p:grpSp>
      <p:graphicFrame>
        <p:nvGraphicFramePr>
          <p:cNvPr id="11" name="Diagram 10"/>
          <p:cNvGraphicFramePr/>
          <p:nvPr>
            <p:extLst>
              <p:ext uri="{D42A27DB-BD31-4B8C-83A1-F6EECF244321}">
                <p14:modId xmlns:p14="http://schemas.microsoft.com/office/powerpoint/2010/main" val="3120036663"/>
              </p:ext>
            </p:extLst>
          </p:nvPr>
        </p:nvGraphicFramePr>
        <p:xfrm>
          <a:off x="1447800" y="1230015"/>
          <a:ext cx="9493232" cy="425638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dgm id="{834EA47C-5CC9-4B4B-9353-95097E72220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>
                                            <p:graphicEl>
                                              <a:dgm id="{834EA47C-5CC9-4B4B-9353-95097E72220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>
                                            <p:graphicEl>
                                              <a:dgm id="{834EA47C-5CC9-4B4B-9353-95097E72220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dgm id="{B6B3BEA4-EF6C-4200-B4D2-39287B1F082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1">
                                            <p:graphicEl>
                                              <a:dgm id="{B6B3BEA4-EF6C-4200-B4D2-39287B1F082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1">
                                            <p:graphicEl>
                                              <a:dgm id="{B6B3BEA4-EF6C-4200-B4D2-39287B1F082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dgm id="{8E71BAA3-09C1-4D9D-9ED8-3C2539C87C5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1">
                                            <p:graphicEl>
                                              <a:dgm id="{8E71BAA3-09C1-4D9D-9ED8-3C2539C87C5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1">
                                            <p:graphicEl>
                                              <a:dgm id="{8E71BAA3-09C1-4D9D-9ED8-3C2539C87C5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dgm id="{CBEA771E-F5F6-4D8E-9868-92E2D906735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1">
                                            <p:graphicEl>
                                              <a:dgm id="{CBEA771E-F5F6-4D8E-9868-92E2D906735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1">
                                            <p:graphicEl>
                                              <a:dgm id="{CBEA771E-F5F6-4D8E-9868-92E2D906735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dgm id="{48278C11-1166-40F3-BF7B-EE25FCC9C69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1">
                                            <p:graphicEl>
                                              <a:dgm id="{48278C11-1166-40F3-BF7B-EE25FCC9C69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1">
                                            <p:graphicEl>
                                              <a:dgm id="{48278C11-1166-40F3-BF7B-EE25FCC9C69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dgm id="{DD3F02ED-784D-414A-86FC-A6B93364215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1">
                                            <p:graphicEl>
                                              <a:dgm id="{DD3F02ED-784D-414A-86FC-A6B93364215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1">
                                            <p:graphicEl>
                                              <a:dgm id="{DD3F02ED-784D-414A-86FC-A6B93364215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1" grpId="0">
        <p:bldSub>
          <a:bldDgm bld="one"/>
        </p:bldSub>
      </p:bldGraphic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40000" y="1371601"/>
            <a:ext cx="6197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237183" y="1224587"/>
            <a:ext cx="5943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u="sng" dirty="0">
                <a:latin typeface="NikoshBAN" pitchFamily="2" charset="0"/>
                <a:cs typeface="NikoshBAN" pitchFamily="2" charset="0"/>
              </a:rPr>
              <a:t>আ</a:t>
            </a:r>
            <a:r>
              <a:rPr lang="bn-BD" sz="3600" u="sng" dirty="0" smtClean="0">
                <a:latin typeface="NikoshBAN" pitchFamily="2" charset="0"/>
                <a:cs typeface="NikoshBAN" pitchFamily="2" charset="0"/>
              </a:rPr>
              <a:t>সুন,</a:t>
            </a:r>
            <a:r>
              <a:rPr lang="en-US" sz="3600" u="sng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u="sng" dirty="0" err="1" smtClean="0">
                <a:latin typeface="NikoshBAN" pitchFamily="2" charset="0"/>
                <a:cs typeface="NikoshBAN" pitchFamily="2" charset="0"/>
              </a:rPr>
              <a:t>আমরা</a:t>
            </a:r>
            <a:r>
              <a:rPr lang="en-US" sz="3600" u="sng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u="sng" dirty="0" err="1" smtClean="0">
                <a:latin typeface="NikoshBAN" pitchFamily="2" charset="0"/>
                <a:cs typeface="NikoshBAN" pitchFamily="2" charset="0"/>
              </a:rPr>
              <a:t>একটি</a:t>
            </a:r>
            <a:r>
              <a:rPr lang="en-US" sz="3600" u="sng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u="sng" dirty="0" err="1" smtClean="0">
                <a:latin typeface="NikoshBAN" pitchFamily="2" charset="0"/>
                <a:cs typeface="NikoshBAN" pitchFamily="2" charset="0"/>
              </a:rPr>
              <a:t>ভিডিও</a:t>
            </a:r>
            <a:r>
              <a:rPr lang="en-US" sz="3600" u="sng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u="sng" dirty="0" err="1" smtClean="0">
                <a:latin typeface="NikoshBAN" pitchFamily="2" charset="0"/>
                <a:cs typeface="NikoshBAN" pitchFamily="2" charset="0"/>
              </a:rPr>
              <a:t>দেখি</a:t>
            </a:r>
            <a:r>
              <a:rPr lang="en-US" sz="3600" u="sng" dirty="0" smtClean="0">
                <a:latin typeface="NikoshBAN" pitchFamily="2" charset="0"/>
                <a:cs typeface="NikoshBAN" pitchFamily="2" charset="0"/>
              </a:rPr>
              <a:t>-</a:t>
            </a:r>
            <a:endParaRPr lang="en-US" sz="3600" u="sng" dirty="0"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8686798" y="161682"/>
            <a:ext cx="3352802" cy="981318"/>
            <a:chOff x="7589419" y="118941"/>
            <a:chExt cx="4023561" cy="1219201"/>
          </a:xfrm>
        </p:grpSpPr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589419" y="118941"/>
              <a:ext cx="1173582" cy="1173582"/>
            </a:xfrm>
            <a:prstGeom prst="rect">
              <a:avLst/>
            </a:prstGeom>
          </p:spPr>
        </p:pic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991599" y="118941"/>
              <a:ext cx="1219201" cy="1219201"/>
            </a:xfrm>
            <a:prstGeom prst="ellipse">
              <a:avLst/>
            </a:prstGeom>
          </p:spPr>
        </p:pic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439399" y="118941"/>
              <a:ext cx="1173581" cy="1173581"/>
            </a:xfrm>
            <a:prstGeom prst="rect">
              <a:avLst/>
            </a:prstGeom>
          </p:spPr>
        </p:pic>
      </p:grpSp>
      <p:pic>
        <p:nvPicPr>
          <p:cNvPr id="10" name="Picture 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48800" y="4347975"/>
            <a:ext cx="2590800" cy="253007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8467" y="2017932"/>
            <a:ext cx="5122333" cy="3192440"/>
          </a:xfrm>
          <a:prstGeom prst="rect">
            <a:avLst/>
          </a:prstGeom>
        </p:spPr>
      </p:pic>
      <p:graphicFrame>
        <p:nvGraphicFramePr>
          <p:cNvPr id="4" name="Object 3">
            <a:hlinkClick r:id="" action="ppaction://ole?verb=0"/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87342103"/>
              </p:ext>
            </p:extLst>
          </p:nvPr>
        </p:nvGraphicFramePr>
        <p:xfrm>
          <a:off x="8334396" y="2904246"/>
          <a:ext cx="1682739" cy="141981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00" name="Packager Shell Object" showAsIcon="1" r:id="rId8" imgW="914400" imgH="771480" progId="Package">
                  <p:embed/>
                </p:oleObj>
              </mc:Choice>
              <mc:Fallback>
                <p:oleObj name="Packager Shell Object" showAsIcon="1" r:id="rId8" imgW="914400" imgH="771480" progId="Package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8334396" y="2904246"/>
                        <a:ext cx="1682739" cy="141981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>
    <p:wipe dir="u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8686798" y="161682"/>
            <a:ext cx="3352802" cy="981318"/>
            <a:chOff x="7589419" y="118941"/>
            <a:chExt cx="4023561" cy="1219201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589419" y="118941"/>
              <a:ext cx="1173582" cy="1173582"/>
            </a:xfrm>
            <a:prstGeom prst="rect">
              <a:avLst/>
            </a:prstGeom>
          </p:spPr>
        </p:pic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991599" y="118941"/>
              <a:ext cx="1219201" cy="1219201"/>
            </a:xfrm>
            <a:prstGeom prst="ellipse">
              <a:avLst/>
            </a:prstGeom>
          </p:spPr>
        </p:pic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439399" y="118941"/>
              <a:ext cx="1173581" cy="1173581"/>
            </a:xfrm>
            <a:prstGeom prst="rect">
              <a:avLst/>
            </a:prstGeom>
          </p:spPr>
        </p:pic>
      </p:grpSp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48800" y="4347975"/>
            <a:ext cx="2590800" cy="2530078"/>
          </a:xfrm>
          <a:prstGeom prst="rect">
            <a:avLst/>
          </a:prstGeom>
        </p:spPr>
      </p:pic>
      <p:graphicFrame>
        <p:nvGraphicFramePr>
          <p:cNvPr id="11" name="Diagram 10"/>
          <p:cNvGraphicFramePr/>
          <p:nvPr>
            <p:extLst>
              <p:ext uri="{D42A27DB-BD31-4B8C-83A1-F6EECF244321}">
                <p14:modId xmlns:p14="http://schemas.microsoft.com/office/powerpoint/2010/main" val="1125816114"/>
              </p:ext>
            </p:extLst>
          </p:nvPr>
        </p:nvGraphicFramePr>
        <p:xfrm>
          <a:off x="0" y="1371600"/>
          <a:ext cx="11963400" cy="4267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</p:spTree>
    <p:extLst>
      <p:ext uri="{BB962C8B-B14F-4D97-AF65-F5344CB8AC3E}">
        <p14:creationId xmlns:p14="http://schemas.microsoft.com/office/powerpoint/2010/main" val="30934308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dgm id="{EF8A6677-355D-49FC-9324-4A59E594E6C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>
                                            <p:graphicEl>
                                              <a:dgm id="{EF8A6677-355D-49FC-9324-4A59E594E6C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>
                                            <p:graphicEl>
                                              <a:dgm id="{EF8A6677-355D-49FC-9324-4A59E594E6C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dgm id="{EE7A1BB5-4853-45F7-88D9-A83A4C34E4A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">
                                            <p:graphicEl>
                                              <a:dgm id="{EE7A1BB5-4853-45F7-88D9-A83A4C34E4A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">
                                            <p:graphicEl>
                                              <a:dgm id="{EE7A1BB5-4853-45F7-88D9-A83A4C34E4A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dgm id="{BBC35B5A-55D3-4F27-A86B-8F29B8E01A0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1">
                                            <p:graphicEl>
                                              <a:dgm id="{BBC35B5A-55D3-4F27-A86B-8F29B8E01A0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1">
                                            <p:graphicEl>
                                              <a:dgm id="{BBC35B5A-55D3-4F27-A86B-8F29B8E01A0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dgm id="{B17633D5-E030-4716-90D4-44CDAD6A79B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1">
                                            <p:graphicEl>
                                              <a:dgm id="{B17633D5-E030-4716-90D4-44CDAD6A79B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1">
                                            <p:graphicEl>
                                              <a:dgm id="{B17633D5-E030-4716-90D4-44CDAD6A79B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dgm id="{A50F8999-271E-4DFF-8E46-B0E4B7EDBB7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1">
                                            <p:graphicEl>
                                              <a:dgm id="{A50F8999-271E-4DFF-8E46-B0E4B7EDBB7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1">
                                            <p:graphicEl>
                                              <a:dgm id="{A50F8999-271E-4DFF-8E46-B0E4B7EDBB7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dgm id="{63EA6E30-AF02-4025-B3C1-4E457DAD71C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1">
                                            <p:graphicEl>
                                              <a:dgm id="{63EA6E30-AF02-4025-B3C1-4E457DAD71C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1">
                                            <p:graphicEl>
                                              <a:dgm id="{63EA6E30-AF02-4025-B3C1-4E457DAD71C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dgm id="{6B5DDB87-7335-4527-9282-4BF75D2D166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1">
                                            <p:graphicEl>
                                              <a:dgm id="{6B5DDB87-7335-4527-9282-4BF75D2D166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1">
                                            <p:graphicEl>
                                              <a:dgm id="{6B5DDB87-7335-4527-9282-4BF75D2D166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dgm id="{0FA4C904-9EFC-4BD9-B47D-6AEEEA7242C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1">
                                            <p:graphicEl>
                                              <a:dgm id="{0FA4C904-9EFC-4BD9-B47D-6AEEEA7242C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1">
                                            <p:graphicEl>
                                              <a:dgm id="{0FA4C904-9EFC-4BD9-B47D-6AEEEA7242C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dgm id="{843AED70-DE8D-47D6-83CB-3FF8810735B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1">
                                            <p:graphicEl>
                                              <a:dgm id="{843AED70-DE8D-47D6-83CB-3FF8810735B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1">
                                            <p:graphicEl>
                                              <a:dgm id="{843AED70-DE8D-47D6-83CB-3FF8810735B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1" grpId="0">
        <p:bldSub>
          <a:bldDgm bld="lvlOne"/>
        </p:bldSub>
      </p:bldGraphic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495800" y="344269"/>
            <a:ext cx="3200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u="sng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কিছু গুরুত্বপূর্ণ তথ্যঃ</a:t>
            </a:r>
            <a:endParaRPr lang="en-US" sz="3600" u="sng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8686798" y="161682"/>
            <a:ext cx="3352802" cy="6716371"/>
            <a:chOff x="8686798" y="161682"/>
            <a:chExt cx="3352802" cy="6716371"/>
          </a:xfrm>
        </p:grpSpPr>
        <p:grpSp>
          <p:nvGrpSpPr>
            <p:cNvPr id="4" name="Group 3"/>
            <p:cNvGrpSpPr/>
            <p:nvPr/>
          </p:nvGrpSpPr>
          <p:grpSpPr>
            <a:xfrm>
              <a:off x="8686798" y="161682"/>
              <a:ext cx="3352802" cy="981318"/>
              <a:chOff x="7589419" y="118941"/>
              <a:chExt cx="4023561" cy="1219201"/>
            </a:xfrm>
          </p:grpSpPr>
          <p:pic>
            <p:nvPicPr>
              <p:cNvPr id="6" name="Picture 5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589419" y="118941"/>
                <a:ext cx="1173582" cy="1173582"/>
              </a:xfrm>
              <a:prstGeom prst="rect">
                <a:avLst/>
              </a:prstGeom>
            </p:spPr>
          </p:pic>
          <p:pic>
            <p:nvPicPr>
              <p:cNvPr id="7" name="Picture 6"/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991599" y="118941"/>
                <a:ext cx="1219201" cy="1219201"/>
              </a:xfrm>
              <a:prstGeom prst="ellipse">
                <a:avLst/>
              </a:prstGeom>
            </p:spPr>
          </p:pic>
          <p:pic>
            <p:nvPicPr>
              <p:cNvPr id="8" name="Picture 7"/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0439399" y="118941"/>
                <a:ext cx="1173581" cy="1173581"/>
              </a:xfrm>
              <a:prstGeom prst="rect">
                <a:avLst/>
              </a:prstGeom>
            </p:spPr>
          </p:pic>
        </p:grpSp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448800" y="4347975"/>
              <a:ext cx="2590800" cy="2530078"/>
            </a:xfrm>
            <a:prstGeom prst="rect">
              <a:avLst/>
            </a:prstGeom>
          </p:spPr>
        </p:pic>
      </p:grpSp>
      <p:graphicFrame>
        <p:nvGraphicFramePr>
          <p:cNvPr id="12" name="Diagram 11"/>
          <p:cNvGraphicFramePr/>
          <p:nvPr>
            <p:extLst>
              <p:ext uri="{D42A27DB-BD31-4B8C-83A1-F6EECF244321}">
                <p14:modId xmlns:p14="http://schemas.microsoft.com/office/powerpoint/2010/main" val="2676893538"/>
              </p:ext>
            </p:extLst>
          </p:nvPr>
        </p:nvGraphicFramePr>
        <p:xfrm>
          <a:off x="1711125" y="914400"/>
          <a:ext cx="812800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</p:spTree>
    <p:extLst>
      <p:ext uri="{BB962C8B-B14F-4D97-AF65-F5344CB8AC3E}">
        <p14:creationId xmlns:p14="http://schemas.microsoft.com/office/powerpoint/2010/main" val="14457561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graphicEl>
                                              <a:dgm id="{3069D7A0-6924-4D66-A80D-02439ED2086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>
                                            <p:graphicEl>
                                              <a:dgm id="{3069D7A0-6924-4D66-A80D-02439ED2086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>
                                            <p:graphicEl>
                                              <a:dgm id="{3069D7A0-6924-4D66-A80D-02439ED2086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graphicEl>
                                              <a:dgm id="{1D80A5AB-C325-478E-92D1-6A80385A7C0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2">
                                            <p:graphicEl>
                                              <a:dgm id="{1D80A5AB-C325-478E-92D1-6A80385A7C0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2">
                                            <p:graphicEl>
                                              <a:dgm id="{1D80A5AB-C325-478E-92D1-6A80385A7C0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graphicEl>
                                              <a:dgm id="{484832A6-CCD2-4884-A252-152726EA7A7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2">
                                            <p:graphicEl>
                                              <a:dgm id="{484832A6-CCD2-4884-A252-152726EA7A7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2">
                                            <p:graphicEl>
                                              <a:dgm id="{484832A6-CCD2-4884-A252-152726EA7A7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graphicEl>
                                              <a:dgm id="{6898354F-6227-4A8C-B426-3CEFB835F11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2">
                                            <p:graphicEl>
                                              <a:dgm id="{6898354F-6227-4A8C-B426-3CEFB835F11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2">
                                            <p:graphicEl>
                                              <a:dgm id="{6898354F-6227-4A8C-B426-3CEFB835F11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graphicEl>
                                              <a:dgm id="{265B94F9-F4AB-4FCF-8BF4-64F45F27A5A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2">
                                            <p:graphicEl>
                                              <a:dgm id="{265B94F9-F4AB-4FCF-8BF4-64F45F27A5A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2">
                                            <p:graphicEl>
                                              <a:dgm id="{265B94F9-F4AB-4FCF-8BF4-64F45F27A5A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graphicEl>
                                              <a:dgm id="{02C6B2AF-71D4-4B92-A4D9-47279AFD603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2">
                                            <p:graphicEl>
                                              <a:dgm id="{02C6B2AF-71D4-4B92-A4D9-47279AFD603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2">
                                            <p:graphicEl>
                                              <a:dgm id="{02C6B2AF-71D4-4B92-A4D9-47279AFD603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graphicEl>
                                              <a:dgm id="{73158F41-DAAE-44B4-9DF7-EC8543AC3F4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2">
                                            <p:graphicEl>
                                              <a:dgm id="{73158F41-DAAE-44B4-9DF7-EC8543AC3F4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2">
                                            <p:graphicEl>
                                              <a:dgm id="{73158F41-DAAE-44B4-9DF7-EC8543AC3F4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graphicEl>
                                              <a:dgm id="{2B4C9A5E-43D6-4D92-B688-A429620141C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2">
                                            <p:graphicEl>
                                              <a:dgm id="{2B4C9A5E-43D6-4D92-B688-A429620141C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2">
                                            <p:graphicEl>
                                              <a:dgm id="{2B4C9A5E-43D6-4D92-B688-A429620141C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graphicEl>
                                              <a:dgm id="{EF31011B-B1D8-47A4-A98E-E4405CB7025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2">
                                            <p:graphicEl>
                                              <a:dgm id="{EF31011B-B1D8-47A4-A98E-E4405CB7025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2">
                                            <p:graphicEl>
                                              <a:dgm id="{EF31011B-B1D8-47A4-A98E-E4405CB7025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2" grpId="0">
        <p:bldSub>
          <a:bldDgm bld="one"/>
        </p:bldSub>
      </p:bldGraphic>
    </p:bldLst>
  </p:timing>
</p:sld>
</file>

<file path=ppt/theme/theme1.xml><?xml version="1.0" encoding="utf-8"?>
<a:theme xmlns:a="http://schemas.openxmlformats.org/drawingml/2006/main" name="Wisp">
  <a:themeElements>
    <a:clrScheme name="Wisp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Wisp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isp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1190</TotalTime>
  <Words>258</Words>
  <Application>Microsoft Office PowerPoint</Application>
  <PresentationFormat>Widescreen</PresentationFormat>
  <Paragraphs>48</Paragraphs>
  <Slides>14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2" baseType="lpstr">
      <vt:lpstr>Arial</vt:lpstr>
      <vt:lpstr>Calibri</vt:lpstr>
      <vt:lpstr>Century Gothic</vt:lpstr>
      <vt:lpstr>NikoshBAN</vt:lpstr>
      <vt:lpstr>Wingdings</vt:lpstr>
      <vt:lpstr>Wingdings 3</vt:lpstr>
      <vt:lpstr>Wisp</vt:lpstr>
      <vt:lpstr>Packager Shell Object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SHAKHAWAT</dc:creator>
  <cp:lastModifiedBy>lab pc</cp:lastModifiedBy>
  <cp:revision>347</cp:revision>
  <dcterms:created xsi:type="dcterms:W3CDTF">2020-01-13T03:23:51Z</dcterms:created>
  <dcterms:modified xsi:type="dcterms:W3CDTF">2021-01-02T04:38:05Z</dcterms:modified>
</cp:coreProperties>
</file>