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92" r:id="rId10"/>
    <p:sldId id="284" r:id="rId11"/>
    <p:sldId id="283" r:id="rId12"/>
    <p:sldId id="285" r:id="rId13"/>
    <p:sldId id="286" r:id="rId14"/>
    <p:sldId id="287" r:id="rId15"/>
    <p:sldId id="294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6825" y="228600"/>
            <a:ext cx="6629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mpd="thickThin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F488_LAY_preset_ftd-tile-wide-mv-la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828800"/>
            <a:ext cx="658090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010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Lvev‡i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is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225" y="2514600"/>
            <a:ext cx="70866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Rwj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PK‡jU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AvBmwµg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†KK,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wPcm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Kvgj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cvbxq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BZ¨vw`‡Z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is 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gkv‡bv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0104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581400"/>
            <a:ext cx="70104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*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K¨vÝvi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Ag‡bv‡hvwMZv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Aw¯’iZv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3504757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"/>
            <a:ext cx="3972424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438400"/>
            <a:ext cx="3549316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7772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djg~j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cvKv‡bvi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_©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486400"/>
            <a:ext cx="3810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Kve©vBW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276600"/>
            <a:ext cx="5486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Rv¼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114800"/>
            <a:ext cx="54864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Rv¼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n‡”Q GK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AZ¨waK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jeY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_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Screenshot_2020-12-31_18093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3350"/>
            <a:ext cx="3505200" cy="2975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5486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Rv¼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90800"/>
            <a:ext cx="73914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Rv¼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cywónxbZv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AwZwi³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gvUv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762000" y="381000"/>
            <a:ext cx="2895600" cy="5867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45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co t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Screenshot_2021-01-02_19145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457200"/>
            <a:ext cx="473825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13716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429000"/>
            <a:ext cx="60960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2| K…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is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gkv‡bv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3716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6096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3716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60960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Rv¼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2| Rv¼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14400"/>
            <a:ext cx="3776663" cy="45764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Flowchart: Manual Operation 3"/>
          <p:cNvSpPr/>
          <p:nvPr/>
        </p:nvSpPr>
        <p:spPr>
          <a:xfrm>
            <a:off x="990600" y="914400"/>
            <a:ext cx="3200400" cy="46482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5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09800"/>
            <a:ext cx="6324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wPwiie›`i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wPwiie›`i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981200" y="304800"/>
            <a:ext cx="57912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49D487-EF63-4FEC-9FB4-71F95289B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24384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33400"/>
            <a:ext cx="6096000" cy="3816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4400" b="1" u="sng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cÂg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my¯’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†h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Kg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(c„ôv-44,45)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3">
            <a:extLst>
              <a:ext uri="{FF2B5EF4-FFF2-40B4-BE49-F238E27FC236}">
                <a16:creationId xmlns:a16="http://schemas.microsoft.com/office/drawing/2014/main" xmlns="" id="{4F00B1A7-AAC3-4002-B82F-6F7FD6C870CA}"/>
              </a:ext>
            </a:extLst>
          </p:cNvPr>
          <p:cNvSpPr/>
          <p:nvPr/>
        </p:nvSpPr>
        <p:spPr>
          <a:xfrm>
            <a:off x="2438400" y="225287"/>
            <a:ext cx="4419600" cy="147099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70866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8.3.1 K…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Lv‡`¨i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8.3.2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`ªe¨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8.3.3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‡`¨ K…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smtClean="0">
                <a:latin typeface="SutonnyMJ" pitchFamily="2" charset="0"/>
                <a:cs typeface="SutonnyMJ" pitchFamily="2" charset="0"/>
              </a:rPr>
              <a:t>is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`ª‡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8.3.4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cvKv‡bvi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AcKvwiZv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8.4.1 Rv¼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dzW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667000" y="304800"/>
            <a:ext cx="34290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c~e©Ávb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286000"/>
            <a:ext cx="7543800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v¯’¨m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v¯’¨m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2| my¯^v‡¯’¨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3|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12-30_21150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553200" cy="426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43025" y="152400"/>
            <a:ext cx="6553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t</a:t>
            </a: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v¯’¨m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v¯’¨m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12-31_180924-1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09600"/>
            <a:ext cx="7315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7239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cv”Q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828800" y="533400"/>
            <a:ext cx="5257800" cy="1219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88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514600"/>
            <a:ext cx="6400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`¨ Kg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DwPZ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imary Property\Desktop\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28775"/>
            <a:ext cx="66675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304800"/>
            <a:ext cx="5638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471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Primary Property</cp:lastModifiedBy>
  <cp:revision>40</cp:revision>
  <dcterms:created xsi:type="dcterms:W3CDTF">2006-08-16T00:00:00Z</dcterms:created>
  <dcterms:modified xsi:type="dcterms:W3CDTF">2021-01-02T13:38:30Z</dcterms:modified>
</cp:coreProperties>
</file>