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4" r:id="rId2"/>
    <p:sldId id="265" r:id="rId3"/>
    <p:sldId id="267" r:id="rId4"/>
    <p:sldId id="27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58" r:id="rId15"/>
    <p:sldId id="260" r:id="rId16"/>
    <p:sldId id="261" r:id="rId17"/>
    <p:sldId id="262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51" d="100"/>
          <a:sy n="51" d="100"/>
        </p:scale>
        <p:origin x="195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BEA36-F374-4240-ABD0-0DFDEF50372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FA4A6-7492-42CB-B02B-A3AF8B76A957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tx1"/>
              </a:solidFill>
            </a:rPr>
            <a:t>Start</a:t>
          </a:r>
          <a:endParaRPr lang="en-US" dirty="0">
            <a:solidFill>
              <a:schemeClr val="tx1"/>
            </a:solidFill>
          </a:endParaRPr>
        </a:p>
      </dgm:t>
    </dgm:pt>
    <dgm:pt modelId="{65D94BFD-D94E-4F55-B8D1-661F93C755DB}" type="parTrans" cxnId="{7DB41436-B2B7-4930-A683-CD12DE708B29}">
      <dgm:prSet/>
      <dgm:spPr/>
      <dgm:t>
        <a:bodyPr/>
        <a:lstStyle/>
        <a:p>
          <a:pPr algn="ctr"/>
          <a:endParaRPr lang="en-US"/>
        </a:p>
      </dgm:t>
    </dgm:pt>
    <dgm:pt modelId="{FDF3C0C9-3FDF-483D-8BDE-EF2FD58997BB}" type="sibTrans" cxnId="{7DB41436-B2B7-4930-A683-CD12DE708B29}">
      <dgm:prSet/>
      <dgm:spPr/>
      <dgm:t>
        <a:bodyPr/>
        <a:lstStyle/>
        <a:p>
          <a:pPr algn="ctr"/>
          <a:endParaRPr lang="en-US"/>
        </a:p>
      </dgm:t>
    </dgm:pt>
    <dgm:pt modelId="{6F4BF4BE-CACF-422E-86FD-271C33E5641B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tx1"/>
              </a:solidFill>
            </a:rPr>
            <a:t>Programs</a:t>
          </a:r>
          <a:endParaRPr lang="en-US" dirty="0">
            <a:solidFill>
              <a:schemeClr val="tx1"/>
            </a:solidFill>
          </a:endParaRPr>
        </a:p>
      </dgm:t>
    </dgm:pt>
    <dgm:pt modelId="{12D7A58C-4F07-4940-95DF-EE747463FB3A}" type="parTrans" cxnId="{E68463AE-6B39-4E22-93FB-84B63B4649C9}">
      <dgm:prSet/>
      <dgm:spPr/>
      <dgm:t>
        <a:bodyPr/>
        <a:lstStyle/>
        <a:p>
          <a:pPr algn="ctr"/>
          <a:endParaRPr lang="en-US"/>
        </a:p>
      </dgm:t>
    </dgm:pt>
    <dgm:pt modelId="{7444F687-4704-4740-9BE8-A52DD2C4F79C}" type="sibTrans" cxnId="{E68463AE-6B39-4E22-93FB-84B63B4649C9}">
      <dgm:prSet/>
      <dgm:spPr/>
      <dgm:t>
        <a:bodyPr/>
        <a:lstStyle/>
        <a:p>
          <a:pPr algn="ctr"/>
          <a:endParaRPr lang="en-US"/>
        </a:p>
      </dgm:t>
    </dgm:pt>
    <dgm:pt modelId="{3BE4E32F-8827-446E-AD98-9C6D0222236C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tx1"/>
              </a:solidFill>
            </a:rPr>
            <a:t>Microsoft Office</a:t>
          </a:r>
          <a:endParaRPr lang="en-US" dirty="0">
            <a:solidFill>
              <a:schemeClr val="tx1"/>
            </a:solidFill>
          </a:endParaRPr>
        </a:p>
      </dgm:t>
    </dgm:pt>
    <dgm:pt modelId="{365EF8B7-ECBF-4C9C-9B3F-A061F3830D40}" type="parTrans" cxnId="{30E6BD85-4E14-46F8-8E63-C7ACF7286E35}">
      <dgm:prSet/>
      <dgm:spPr/>
      <dgm:t>
        <a:bodyPr/>
        <a:lstStyle/>
        <a:p>
          <a:pPr algn="ctr"/>
          <a:endParaRPr lang="en-US"/>
        </a:p>
      </dgm:t>
    </dgm:pt>
    <dgm:pt modelId="{9FBE9693-5064-4750-AABD-E19B04CF6D3F}" type="sibTrans" cxnId="{30E6BD85-4E14-46F8-8E63-C7ACF7286E35}">
      <dgm:prSet/>
      <dgm:spPr/>
      <dgm:t>
        <a:bodyPr/>
        <a:lstStyle/>
        <a:p>
          <a:pPr algn="ctr"/>
          <a:endParaRPr lang="en-US"/>
        </a:p>
      </dgm:t>
    </dgm:pt>
    <dgm:pt modelId="{805C9408-BD4E-43E6-9FB2-1B5A73CD3A6F}">
      <dgm:prSet/>
      <dgm:spPr/>
      <dgm:t>
        <a:bodyPr/>
        <a:lstStyle/>
        <a:p>
          <a:pPr algn="ctr"/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Microsoft Excel এ </a:t>
          </a:r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ক্লিক</a:t>
          </a:r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endParaRPr lang="en-US" dirty="0"/>
        </a:p>
      </dgm:t>
    </dgm:pt>
    <dgm:pt modelId="{201AC7ED-364A-4FE6-88D7-E0B649326473}" type="parTrans" cxnId="{B174C9AA-EC1C-44F4-BC41-60048AEEDB07}">
      <dgm:prSet/>
      <dgm:spPr/>
      <dgm:t>
        <a:bodyPr/>
        <a:lstStyle/>
        <a:p>
          <a:pPr algn="ctr"/>
          <a:endParaRPr lang="en-US"/>
        </a:p>
      </dgm:t>
    </dgm:pt>
    <dgm:pt modelId="{FD4E2BA7-2E3E-4E6E-893D-81B0872B146D}" type="sibTrans" cxnId="{B174C9AA-EC1C-44F4-BC41-60048AEEDB07}">
      <dgm:prSet/>
      <dgm:spPr/>
      <dgm:t>
        <a:bodyPr/>
        <a:lstStyle/>
        <a:p>
          <a:pPr algn="ctr"/>
          <a:endParaRPr lang="en-US"/>
        </a:p>
      </dgm:t>
    </dgm:pt>
    <dgm:pt modelId="{65B793C4-A9EF-4B14-9153-78EF864D9765}">
      <dgm:prSet/>
      <dgm:spPr/>
      <dgm:t>
        <a:bodyPr/>
        <a:lstStyle/>
        <a:p>
          <a:pPr algn="ctr"/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Microsoft Excel  </a:t>
          </a:r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চালু</a:t>
          </a:r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হবে</a:t>
          </a:r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।</a:t>
          </a:r>
          <a:endParaRPr lang="en-US" dirty="0"/>
        </a:p>
      </dgm:t>
    </dgm:pt>
    <dgm:pt modelId="{4ADEFDB5-9639-4EE9-A799-A455C95964BB}" type="parTrans" cxnId="{82F5B869-ED25-4F51-A388-3B85A5066EBB}">
      <dgm:prSet/>
      <dgm:spPr/>
      <dgm:t>
        <a:bodyPr/>
        <a:lstStyle/>
        <a:p>
          <a:pPr algn="ctr"/>
          <a:endParaRPr lang="en-US"/>
        </a:p>
      </dgm:t>
    </dgm:pt>
    <dgm:pt modelId="{0F78114E-ED3C-4B0F-8C10-EA60BF411B33}" type="sibTrans" cxnId="{82F5B869-ED25-4F51-A388-3B85A5066EBB}">
      <dgm:prSet/>
      <dgm:spPr/>
      <dgm:t>
        <a:bodyPr/>
        <a:lstStyle/>
        <a:p>
          <a:pPr algn="ctr"/>
          <a:endParaRPr lang="en-US"/>
        </a:p>
      </dgm:t>
    </dgm:pt>
    <dgm:pt modelId="{046708BB-7518-40FF-9FC8-0F969D1DD7AE}">
      <dgm:prSet/>
      <dgm:spPr/>
      <dgm:t>
        <a:bodyPr/>
        <a:lstStyle/>
        <a:p>
          <a:pPr algn="ctr"/>
          <a:r>
            <a:rPr lang="en-US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Microsoft Excel চালু করা </a:t>
          </a:r>
          <a:endParaRPr lang="en-US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5DC2991-6589-4D81-AF10-21B46426668F}" type="parTrans" cxnId="{5306A9D9-D216-47F0-A626-14F55AC6EF4E}">
      <dgm:prSet/>
      <dgm:spPr/>
      <dgm:t>
        <a:bodyPr/>
        <a:lstStyle/>
        <a:p>
          <a:pPr algn="ctr"/>
          <a:endParaRPr lang="en-US"/>
        </a:p>
      </dgm:t>
    </dgm:pt>
    <dgm:pt modelId="{31EBBB42-C21F-4F6C-880E-8A7DC72F8392}" type="sibTrans" cxnId="{5306A9D9-D216-47F0-A626-14F55AC6EF4E}">
      <dgm:prSet/>
      <dgm:spPr/>
      <dgm:t>
        <a:bodyPr/>
        <a:lstStyle/>
        <a:p>
          <a:pPr algn="ctr"/>
          <a:endParaRPr lang="en-US"/>
        </a:p>
      </dgm:t>
    </dgm:pt>
    <dgm:pt modelId="{8929DB0F-21F1-46E3-A379-35FB4ACB6AFE}" type="pres">
      <dgm:prSet presAssocID="{80BBEA36-F374-4240-ABD0-0DFDEF5037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A3C08B-8E7E-4387-8CB4-92EC9D43FF36}" type="pres">
      <dgm:prSet presAssocID="{65B793C4-A9EF-4B14-9153-78EF864D9765}" presName="boxAndChildren" presStyleCnt="0"/>
      <dgm:spPr/>
    </dgm:pt>
    <dgm:pt modelId="{4EE92AC5-8C47-4198-B51A-B464B0F8D7E0}" type="pres">
      <dgm:prSet presAssocID="{65B793C4-A9EF-4B14-9153-78EF864D9765}" presName="parentTextBox" presStyleLbl="node1" presStyleIdx="0" presStyleCnt="6" custLinFactY="100000" custLinFactNeighborX="1250" custLinFactNeighborY="189640"/>
      <dgm:spPr/>
      <dgm:t>
        <a:bodyPr/>
        <a:lstStyle/>
        <a:p>
          <a:endParaRPr lang="en-US"/>
        </a:p>
      </dgm:t>
    </dgm:pt>
    <dgm:pt modelId="{73109246-A80A-4943-B552-6C8343E6BA91}" type="pres">
      <dgm:prSet presAssocID="{FD4E2BA7-2E3E-4E6E-893D-81B0872B146D}" presName="sp" presStyleCnt="0"/>
      <dgm:spPr/>
    </dgm:pt>
    <dgm:pt modelId="{83C9A13D-AB72-4573-8436-326DC2CFEEC8}" type="pres">
      <dgm:prSet presAssocID="{805C9408-BD4E-43E6-9FB2-1B5A73CD3A6F}" presName="arrowAndChildren" presStyleCnt="0"/>
      <dgm:spPr/>
    </dgm:pt>
    <dgm:pt modelId="{E5DF26E2-0C37-4A97-AA87-B9F08F25D2EF}" type="pres">
      <dgm:prSet presAssocID="{805C9408-BD4E-43E6-9FB2-1B5A73CD3A6F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D9721391-48CC-41E3-8267-FC17608D2CE1}" type="pres">
      <dgm:prSet presAssocID="{9FBE9693-5064-4750-AABD-E19B04CF6D3F}" presName="sp" presStyleCnt="0"/>
      <dgm:spPr/>
    </dgm:pt>
    <dgm:pt modelId="{3EEF2BBE-C009-48CF-90C6-6344A1A91084}" type="pres">
      <dgm:prSet presAssocID="{3BE4E32F-8827-446E-AD98-9C6D0222236C}" presName="arrowAndChildren" presStyleCnt="0"/>
      <dgm:spPr/>
    </dgm:pt>
    <dgm:pt modelId="{537E6BEB-A124-450B-AADE-18989747F933}" type="pres">
      <dgm:prSet presAssocID="{3BE4E32F-8827-446E-AD98-9C6D0222236C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2ECE50CA-B32C-444E-AA36-01CE7C8B9798}" type="pres">
      <dgm:prSet presAssocID="{7444F687-4704-4740-9BE8-A52DD2C4F79C}" presName="sp" presStyleCnt="0"/>
      <dgm:spPr/>
    </dgm:pt>
    <dgm:pt modelId="{D055E8C2-91BE-49F5-92B8-B31DB96B903A}" type="pres">
      <dgm:prSet presAssocID="{6F4BF4BE-CACF-422E-86FD-271C33E5641B}" presName="arrowAndChildren" presStyleCnt="0"/>
      <dgm:spPr/>
    </dgm:pt>
    <dgm:pt modelId="{8970F181-2C0A-49C5-8B26-279DA8B0085F}" type="pres">
      <dgm:prSet presAssocID="{6F4BF4BE-CACF-422E-86FD-271C33E5641B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D51C2CE0-1111-49F4-8BAC-151FE9B8044C}" type="pres">
      <dgm:prSet presAssocID="{FDF3C0C9-3FDF-483D-8BDE-EF2FD58997BB}" presName="sp" presStyleCnt="0"/>
      <dgm:spPr/>
    </dgm:pt>
    <dgm:pt modelId="{BD960D6E-9653-4D0D-A282-1ABA70265596}" type="pres">
      <dgm:prSet presAssocID="{F83FA4A6-7492-42CB-B02B-A3AF8B76A957}" presName="arrowAndChildren" presStyleCnt="0"/>
      <dgm:spPr/>
    </dgm:pt>
    <dgm:pt modelId="{23531B03-93E7-4687-9D12-96D336E58D9B}" type="pres">
      <dgm:prSet presAssocID="{F83FA4A6-7492-42CB-B02B-A3AF8B76A957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7DE3F441-00AF-47A8-9AC6-4DF84F7851EE}" type="pres">
      <dgm:prSet presAssocID="{31EBBB42-C21F-4F6C-880E-8A7DC72F8392}" presName="sp" presStyleCnt="0"/>
      <dgm:spPr/>
    </dgm:pt>
    <dgm:pt modelId="{11D01F12-6996-4629-AA9F-20929A44F79C}" type="pres">
      <dgm:prSet presAssocID="{046708BB-7518-40FF-9FC8-0F969D1DD7AE}" presName="arrowAndChildren" presStyleCnt="0"/>
      <dgm:spPr/>
    </dgm:pt>
    <dgm:pt modelId="{A0EABC45-6306-4B12-B5D9-B6754440AFEC}" type="pres">
      <dgm:prSet presAssocID="{046708BB-7518-40FF-9FC8-0F969D1DD7AE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EE97D8BC-909A-48A9-933B-22EB0FB281AD}" type="presOf" srcId="{6F4BF4BE-CACF-422E-86FD-271C33E5641B}" destId="{8970F181-2C0A-49C5-8B26-279DA8B0085F}" srcOrd="0" destOrd="0" presId="urn:microsoft.com/office/officeart/2005/8/layout/process4"/>
    <dgm:cxn modelId="{348CA161-596C-48F0-89A4-9A892A50C4D8}" type="presOf" srcId="{805C9408-BD4E-43E6-9FB2-1B5A73CD3A6F}" destId="{E5DF26E2-0C37-4A97-AA87-B9F08F25D2EF}" srcOrd="0" destOrd="0" presId="urn:microsoft.com/office/officeart/2005/8/layout/process4"/>
    <dgm:cxn modelId="{08AD76D9-9F31-4BB7-9B0A-2F2B63148936}" type="presOf" srcId="{3BE4E32F-8827-446E-AD98-9C6D0222236C}" destId="{537E6BEB-A124-450B-AADE-18989747F933}" srcOrd="0" destOrd="0" presId="urn:microsoft.com/office/officeart/2005/8/layout/process4"/>
    <dgm:cxn modelId="{5306A9D9-D216-47F0-A626-14F55AC6EF4E}" srcId="{80BBEA36-F374-4240-ABD0-0DFDEF503723}" destId="{046708BB-7518-40FF-9FC8-0F969D1DD7AE}" srcOrd="0" destOrd="0" parTransId="{65DC2991-6589-4D81-AF10-21B46426668F}" sibTransId="{31EBBB42-C21F-4F6C-880E-8A7DC72F8392}"/>
    <dgm:cxn modelId="{5FCC9BB9-BA7A-4341-9089-E9DBD73AB740}" type="presOf" srcId="{80BBEA36-F374-4240-ABD0-0DFDEF503723}" destId="{8929DB0F-21F1-46E3-A379-35FB4ACB6AFE}" srcOrd="0" destOrd="0" presId="urn:microsoft.com/office/officeart/2005/8/layout/process4"/>
    <dgm:cxn modelId="{B174C9AA-EC1C-44F4-BC41-60048AEEDB07}" srcId="{80BBEA36-F374-4240-ABD0-0DFDEF503723}" destId="{805C9408-BD4E-43E6-9FB2-1B5A73CD3A6F}" srcOrd="4" destOrd="0" parTransId="{201AC7ED-364A-4FE6-88D7-E0B649326473}" sibTransId="{FD4E2BA7-2E3E-4E6E-893D-81B0872B146D}"/>
    <dgm:cxn modelId="{82F5B869-ED25-4F51-A388-3B85A5066EBB}" srcId="{80BBEA36-F374-4240-ABD0-0DFDEF503723}" destId="{65B793C4-A9EF-4B14-9153-78EF864D9765}" srcOrd="5" destOrd="0" parTransId="{4ADEFDB5-9639-4EE9-A799-A455C95964BB}" sibTransId="{0F78114E-ED3C-4B0F-8C10-EA60BF411B33}"/>
    <dgm:cxn modelId="{D618EDDD-5640-49AF-890B-069887044F3F}" type="presOf" srcId="{65B793C4-A9EF-4B14-9153-78EF864D9765}" destId="{4EE92AC5-8C47-4198-B51A-B464B0F8D7E0}" srcOrd="0" destOrd="0" presId="urn:microsoft.com/office/officeart/2005/8/layout/process4"/>
    <dgm:cxn modelId="{30E6BD85-4E14-46F8-8E63-C7ACF7286E35}" srcId="{80BBEA36-F374-4240-ABD0-0DFDEF503723}" destId="{3BE4E32F-8827-446E-AD98-9C6D0222236C}" srcOrd="3" destOrd="0" parTransId="{365EF8B7-ECBF-4C9C-9B3F-A061F3830D40}" sibTransId="{9FBE9693-5064-4750-AABD-E19B04CF6D3F}"/>
    <dgm:cxn modelId="{7DB41436-B2B7-4930-A683-CD12DE708B29}" srcId="{80BBEA36-F374-4240-ABD0-0DFDEF503723}" destId="{F83FA4A6-7492-42CB-B02B-A3AF8B76A957}" srcOrd="1" destOrd="0" parTransId="{65D94BFD-D94E-4F55-B8D1-661F93C755DB}" sibTransId="{FDF3C0C9-3FDF-483D-8BDE-EF2FD58997BB}"/>
    <dgm:cxn modelId="{E68463AE-6B39-4E22-93FB-84B63B4649C9}" srcId="{80BBEA36-F374-4240-ABD0-0DFDEF503723}" destId="{6F4BF4BE-CACF-422E-86FD-271C33E5641B}" srcOrd="2" destOrd="0" parTransId="{12D7A58C-4F07-4940-95DF-EE747463FB3A}" sibTransId="{7444F687-4704-4740-9BE8-A52DD2C4F79C}"/>
    <dgm:cxn modelId="{AB9A4069-B1D4-4486-A869-D054A1B0D1E4}" type="presOf" srcId="{F83FA4A6-7492-42CB-B02B-A3AF8B76A957}" destId="{23531B03-93E7-4687-9D12-96D336E58D9B}" srcOrd="0" destOrd="0" presId="urn:microsoft.com/office/officeart/2005/8/layout/process4"/>
    <dgm:cxn modelId="{999DB3DE-6F68-4CE3-AEA3-B0F261B72003}" type="presOf" srcId="{046708BB-7518-40FF-9FC8-0F969D1DD7AE}" destId="{A0EABC45-6306-4B12-B5D9-B6754440AFEC}" srcOrd="0" destOrd="0" presId="urn:microsoft.com/office/officeart/2005/8/layout/process4"/>
    <dgm:cxn modelId="{1FF356C2-2D75-498D-98D5-699E262CFFD1}" type="presParOf" srcId="{8929DB0F-21F1-46E3-A379-35FB4ACB6AFE}" destId="{D9A3C08B-8E7E-4387-8CB4-92EC9D43FF36}" srcOrd="0" destOrd="0" presId="urn:microsoft.com/office/officeart/2005/8/layout/process4"/>
    <dgm:cxn modelId="{BFFD0117-4F49-4B44-8596-40A94999B174}" type="presParOf" srcId="{D9A3C08B-8E7E-4387-8CB4-92EC9D43FF36}" destId="{4EE92AC5-8C47-4198-B51A-B464B0F8D7E0}" srcOrd="0" destOrd="0" presId="urn:microsoft.com/office/officeart/2005/8/layout/process4"/>
    <dgm:cxn modelId="{AE6C7630-30AB-469E-92AB-44FECAC6CF33}" type="presParOf" srcId="{8929DB0F-21F1-46E3-A379-35FB4ACB6AFE}" destId="{73109246-A80A-4943-B552-6C8343E6BA91}" srcOrd="1" destOrd="0" presId="urn:microsoft.com/office/officeart/2005/8/layout/process4"/>
    <dgm:cxn modelId="{217523D2-A17B-46FC-8116-6AAF0D48CD43}" type="presParOf" srcId="{8929DB0F-21F1-46E3-A379-35FB4ACB6AFE}" destId="{83C9A13D-AB72-4573-8436-326DC2CFEEC8}" srcOrd="2" destOrd="0" presId="urn:microsoft.com/office/officeart/2005/8/layout/process4"/>
    <dgm:cxn modelId="{00035B44-9EE4-48AC-A276-05B030289EAC}" type="presParOf" srcId="{83C9A13D-AB72-4573-8436-326DC2CFEEC8}" destId="{E5DF26E2-0C37-4A97-AA87-B9F08F25D2EF}" srcOrd="0" destOrd="0" presId="urn:microsoft.com/office/officeart/2005/8/layout/process4"/>
    <dgm:cxn modelId="{D3666988-11B5-47DA-B435-273D7ABA2E48}" type="presParOf" srcId="{8929DB0F-21F1-46E3-A379-35FB4ACB6AFE}" destId="{D9721391-48CC-41E3-8267-FC17608D2CE1}" srcOrd="3" destOrd="0" presId="urn:microsoft.com/office/officeart/2005/8/layout/process4"/>
    <dgm:cxn modelId="{DB480D7C-3B11-4B92-AB53-7B6DFE721916}" type="presParOf" srcId="{8929DB0F-21F1-46E3-A379-35FB4ACB6AFE}" destId="{3EEF2BBE-C009-48CF-90C6-6344A1A91084}" srcOrd="4" destOrd="0" presId="urn:microsoft.com/office/officeart/2005/8/layout/process4"/>
    <dgm:cxn modelId="{9DFE8FAE-9753-4515-8259-38F8F5226EEB}" type="presParOf" srcId="{3EEF2BBE-C009-48CF-90C6-6344A1A91084}" destId="{537E6BEB-A124-450B-AADE-18989747F933}" srcOrd="0" destOrd="0" presId="urn:microsoft.com/office/officeart/2005/8/layout/process4"/>
    <dgm:cxn modelId="{98531BC7-8DCD-4823-867C-67F8546547DC}" type="presParOf" srcId="{8929DB0F-21F1-46E3-A379-35FB4ACB6AFE}" destId="{2ECE50CA-B32C-444E-AA36-01CE7C8B9798}" srcOrd="5" destOrd="0" presId="urn:microsoft.com/office/officeart/2005/8/layout/process4"/>
    <dgm:cxn modelId="{6E34ABC6-223A-4015-8551-3C49F2A656B0}" type="presParOf" srcId="{8929DB0F-21F1-46E3-A379-35FB4ACB6AFE}" destId="{D055E8C2-91BE-49F5-92B8-B31DB96B903A}" srcOrd="6" destOrd="0" presId="urn:microsoft.com/office/officeart/2005/8/layout/process4"/>
    <dgm:cxn modelId="{AD65EE42-9F05-4AF7-9B61-58BD34CBB72C}" type="presParOf" srcId="{D055E8C2-91BE-49F5-92B8-B31DB96B903A}" destId="{8970F181-2C0A-49C5-8B26-279DA8B0085F}" srcOrd="0" destOrd="0" presId="urn:microsoft.com/office/officeart/2005/8/layout/process4"/>
    <dgm:cxn modelId="{7F226A13-A02B-4768-BE63-4EE62073F4CC}" type="presParOf" srcId="{8929DB0F-21F1-46E3-A379-35FB4ACB6AFE}" destId="{D51C2CE0-1111-49F4-8BAC-151FE9B8044C}" srcOrd="7" destOrd="0" presId="urn:microsoft.com/office/officeart/2005/8/layout/process4"/>
    <dgm:cxn modelId="{7A3C281B-BE21-4F40-92DC-B9B8605B5784}" type="presParOf" srcId="{8929DB0F-21F1-46E3-A379-35FB4ACB6AFE}" destId="{BD960D6E-9653-4D0D-A282-1ABA70265596}" srcOrd="8" destOrd="0" presId="urn:microsoft.com/office/officeart/2005/8/layout/process4"/>
    <dgm:cxn modelId="{0CBD08F3-93B9-4707-8FB1-FED29EF31087}" type="presParOf" srcId="{BD960D6E-9653-4D0D-A282-1ABA70265596}" destId="{23531B03-93E7-4687-9D12-96D336E58D9B}" srcOrd="0" destOrd="0" presId="urn:microsoft.com/office/officeart/2005/8/layout/process4"/>
    <dgm:cxn modelId="{2896253A-9737-43A2-BFBE-A321D394DA42}" type="presParOf" srcId="{8929DB0F-21F1-46E3-A379-35FB4ACB6AFE}" destId="{7DE3F441-00AF-47A8-9AC6-4DF84F7851EE}" srcOrd="9" destOrd="0" presId="urn:microsoft.com/office/officeart/2005/8/layout/process4"/>
    <dgm:cxn modelId="{3C276872-160F-48D9-ADDE-70A1F6A55600}" type="presParOf" srcId="{8929DB0F-21F1-46E3-A379-35FB4ACB6AFE}" destId="{11D01F12-6996-4629-AA9F-20929A44F79C}" srcOrd="10" destOrd="0" presId="urn:microsoft.com/office/officeart/2005/8/layout/process4"/>
    <dgm:cxn modelId="{1DD74490-50FB-4076-89CD-BD9B4101CE48}" type="presParOf" srcId="{11D01F12-6996-4629-AA9F-20929A44F79C}" destId="{A0EABC45-6306-4B12-B5D9-B6754440AFE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BBEA36-F374-4240-ABD0-0DFDEF50372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FA4A6-7492-42CB-B02B-A3AF8B76A957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tx1"/>
              </a:solidFill>
            </a:rPr>
            <a:t>Office Button </a:t>
          </a:r>
          <a:endParaRPr lang="en-US" dirty="0">
            <a:solidFill>
              <a:schemeClr val="tx1"/>
            </a:solidFill>
          </a:endParaRPr>
        </a:p>
      </dgm:t>
    </dgm:pt>
    <dgm:pt modelId="{65D94BFD-D94E-4F55-B8D1-661F93C755DB}" type="parTrans" cxnId="{7DB41436-B2B7-4930-A683-CD12DE708B29}">
      <dgm:prSet/>
      <dgm:spPr/>
      <dgm:t>
        <a:bodyPr/>
        <a:lstStyle/>
        <a:p>
          <a:pPr algn="ctr"/>
          <a:endParaRPr lang="en-US"/>
        </a:p>
      </dgm:t>
    </dgm:pt>
    <dgm:pt modelId="{FDF3C0C9-3FDF-483D-8BDE-EF2FD58997BB}" type="sibTrans" cxnId="{7DB41436-B2B7-4930-A683-CD12DE708B29}">
      <dgm:prSet/>
      <dgm:spPr/>
      <dgm:t>
        <a:bodyPr/>
        <a:lstStyle/>
        <a:p>
          <a:pPr algn="ctr"/>
          <a:endParaRPr lang="en-US"/>
        </a:p>
      </dgm:t>
    </dgm:pt>
    <dgm:pt modelId="{6F4BF4BE-CACF-422E-86FD-271C33E5641B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tx1"/>
              </a:solidFill>
            </a:rPr>
            <a:t>Exit Excel or Close এ </a:t>
          </a:r>
          <a:r>
            <a:rPr lang="en-US" dirty="0" err="1" smtClean="0">
              <a:solidFill>
                <a:schemeClr val="tx1"/>
              </a:solidFill>
            </a:rPr>
            <a:t>ক্লিক</a:t>
          </a:r>
          <a:endParaRPr lang="en-US" dirty="0">
            <a:solidFill>
              <a:schemeClr val="tx1"/>
            </a:solidFill>
          </a:endParaRPr>
        </a:p>
      </dgm:t>
    </dgm:pt>
    <dgm:pt modelId="{12D7A58C-4F07-4940-95DF-EE747463FB3A}" type="parTrans" cxnId="{E68463AE-6B39-4E22-93FB-84B63B4649C9}">
      <dgm:prSet/>
      <dgm:spPr/>
      <dgm:t>
        <a:bodyPr/>
        <a:lstStyle/>
        <a:p>
          <a:pPr algn="ctr"/>
          <a:endParaRPr lang="en-US"/>
        </a:p>
      </dgm:t>
    </dgm:pt>
    <dgm:pt modelId="{7444F687-4704-4740-9BE8-A52DD2C4F79C}" type="sibTrans" cxnId="{E68463AE-6B39-4E22-93FB-84B63B4649C9}">
      <dgm:prSet/>
      <dgm:spPr/>
      <dgm:t>
        <a:bodyPr/>
        <a:lstStyle/>
        <a:p>
          <a:pPr algn="ctr"/>
          <a:endParaRPr lang="en-US"/>
        </a:p>
      </dgm:t>
    </dgm:pt>
    <dgm:pt modelId="{805C9408-BD4E-43E6-9FB2-1B5A73CD3A6F}">
      <dgm:prSet/>
      <dgm:spPr/>
      <dgm:t>
        <a:bodyPr/>
        <a:lstStyle/>
        <a:p>
          <a:pPr algn="ctr"/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ডায়ালগ</a:t>
          </a:r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বক্স</a:t>
          </a:r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আসবে</a:t>
          </a:r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201AC7ED-364A-4FE6-88D7-E0B649326473}" type="parTrans" cxnId="{B174C9AA-EC1C-44F4-BC41-60048AEEDB07}">
      <dgm:prSet/>
      <dgm:spPr/>
      <dgm:t>
        <a:bodyPr/>
        <a:lstStyle/>
        <a:p>
          <a:pPr algn="ctr"/>
          <a:endParaRPr lang="en-US"/>
        </a:p>
      </dgm:t>
    </dgm:pt>
    <dgm:pt modelId="{FD4E2BA7-2E3E-4E6E-893D-81B0872B146D}" type="sibTrans" cxnId="{B174C9AA-EC1C-44F4-BC41-60048AEEDB07}">
      <dgm:prSet/>
      <dgm:spPr/>
      <dgm:t>
        <a:bodyPr/>
        <a:lstStyle/>
        <a:p>
          <a:pPr algn="ctr"/>
          <a:endParaRPr lang="en-US"/>
        </a:p>
      </dgm:t>
    </dgm:pt>
    <dgm:pt modelId="{046708BB-7518-40FF-9FC8-0F969D1DD7AE}">
      <dgm:prSet/>
      <dgm:spPr/>
      <dgm:t>
        <a:bodyPr/>
        <a:lstStyle/>
        <a:p>
          <a:pPr algn="ctr"/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Microsoft Excel </a:t>
          </a:r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বন্ধ</a:t>
          </a:r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করা</a:t>
          </a:r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</a:p>
      </dgm:t>
    </dgm:pt>
    <dgm:pt modelId="{65DC2991-6589-4D81-AF10-21B46426668F}" type="parTrans" cxnId="{5306A9D9-D216-47F0-A626-14F55AC6EF4E}">
      <dgm:prSet/>
      <dgm:spPr/>
      <dgm:t>
        <a:bodyPr/>
        <a:lstStyle/>
        <a:p>
          <a:pPr algn="ctr"/>
          <a:endParaRPr lang="en-US"/>
        </a:p>
      </dgm:t>
    </dgm:pt>
    <dgm:pt modelId="{31EBBB42-C21F-4F6C-880E-8A7DC72F8392}" type="sibTrans" cxnId="{5306A9D9-D216-47F0-A626-14F55AC6EF4E}">
      <dgm:prSet/>
      <dgm:spPr/>
      <dgm:t>
        <a:bodyPr/>
        <a:lstStyle/>
        <a:p>
          <a:pPr algn="ctr"/>
          <a:endParaRPr lang="en-US"/>
        </a:p>
      </dgm:t>
    </dgm:pt>
    <dgm:pt modelId="{8929DB0F-21F1-46E3-A379-35FB4ACB6AFE}" type="pres">
      <dgm:prSet presAssocID="{80BBEA36-F374-4240-ABD0-0DFDEF5037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748A26-8E42-44AC-8EEE-752DA2053292}" type="pres">
      <dgm:prSet presAssocID="{805C9408-BD4E-43E6-9FB2-1B5A73CD3A6F}" presName="boxAndChildren" presStyleCnt="0"/>
      <dgm:spPr/>
    </dgm:pt>
    <dgm:pt modelId="{03D1D224-5EC9-4CCD-AC26-4F2EC86EA864}" type="pres">
      <dgm:prSet presAssocID="{805C9408-BD4E-43E6-9FB2-1B5A73CD3A6F}" presName="parentTextBox" presStyleLbl="node1" presStyleIdx="0" presStyleCnt="4" custLinFactY="95723" custLinFactNeighborY="100000"/>
      <dgm:spPr/>
      <dgm:t>
        <a:bodyPr/>
        <a:lstStyle/>
        <a:p>
          <a:endParaRPr lang="en-US"/>
        </a:p>
      </dgm:t>
    </dgm:pt>
    <dgm:pt modelId="{2ECE50CA-B32C-444E-AA36-01CE7C8B9798}" type="pres">
      <dgm:prSet presAssocID="{7444F687-4704-4740-9BE8-A52DD2C4F79C}" presName="sp" presStyleCnt="0"/>
      <dgm:spPr/>
    </dgm:pt>
    <dgm:pt modelId="{D055E8C2-91BE-49F5-92B8-B31DB96B903A}" type="pres">
      <dgm:prSet presAssocID="{6F4BF4BE-CACF-422E-86FD-271C33E5641B}" presName="arrowAndChildren" presStyleCnt="0"/>
      <dgm:spPr/>
    </dgm:pt>
    <dgm:pt modelId="{8970F181-2C0A-49C5-8B26-279DA8B0085F}" type="pres">
      <dgm:prSet presAssocID="{6F4BF4BE-CACF-422E-86FD-271C33E5641B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D51C2CE0-1111-49F4-8BAC-151FE9B8044C}" type="pres">
      <dgm:prSet presAssocID="{FDF3C0C9-3FDF-483D-8BDE-EF2FD58997BB}" presName="sp" presStyleCnt="0"/>
      <dgm:spPr/>
    </dgm:pt>
    <dgm:pt modelId="{BD960D6E-9653-4D0D-A282-1ABA70265596}" type="pres">
      <dgm:prSet presAssocID="{F83FA4A6-7492-42CB-B02B-A3AF8B76A957}" presName="arrowAndChildren" presStyleCnt="0"/>
      <dgm:spPr/>
    </dgm:pt>
    <dgm:pt modelId="{23531B03-93E7-4687-9D12-96D336E58D9B}" type="pres">
      <dgm:prSet presAssocID="{F83FA4A6-7492-42CB-B02B-A3AF8B76A95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DE3F441-00AF-47A8-9AC6-4DF84F7851EE}" type="pres">
      <dgm:prSet presAssocID="{31EBBB42-C21F-4F6C-880E-8A7DC72F8392}" presName="sp" presStyleCnt="0"/>
      <dgm:spPr/>
    </dgm:pt>
    <dgm:pt modelId="{11D01F12-6996-4629-AA9F-20929A44F79C}" type="pres">
      <dgm:prSet presAssocID="{046708BB-7518-40FF-9FC8-0F969D1DD7AE}" presName="arrowAndChildren" presStyleCnt="0"/>
      <dgm:spPr/>
    </dgm:pt>
    <dgm:pt modelId="{A0EABC45-6306-4B12-B5D9-B6754440AFEC}" type="pres">
      <dgm:prSet presAssocID="{046708BB-7518-40FF-9FC8-0F969D1DD7AE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FD7CFE98-9EFE-4515-B183-E224FD3F9A3F}" type="presOf" srcId="{6F4BF4BE-CACF-422E-86FD-271C33E5641B}" destId="{8970F181-2C0A-49C5-8B26-279DA8B0085F}" srcOrd="0" destOrd="0" presId="urn:microsoft.com/office/officeart/2005/8/layout/process4"/>
    <dgm:cxn modelId="{5306A9D9-D216-47F0-A626-14F55AC6EF4E}" srcId="{80BBEA36-F374-4240-ABD0-0DFDEF503723}" destId="{046708BB-7518-40FF-9FC8-0F969D1DD7AE}" srcOrd="0" destOrd="0" parTransId="{65DC2991-6589-4D81-AF10-21B46426668F}" sibTransId="{31EBBB42-C21F-4F6C-880E-8A7DC72F8392}"/>
    <dgm:cxn modelId="{D3DBC76C-7722-4147-A033-BC3272A89EA0}" type="presOf" srcId="{805C9408-BD4E-43E6-9FB2-1B5A73CD3A6F}" destId="{03D1D224-5EC9-4CCD-AC26-4F2EC86EA864}" srcOrd="0" destOrd="0" presId="urn:microsoft.com/office/officeart/2005/8/layout/process4"/>
    <dgm:cxn modelId="{FA0C2873-C2A9-4174-891F-539318AE90E1}" type="presOf" srcId="{80BBEA36-F374-4240-ABD0-0DFDEF503723}" destId="{8929DB0F-21F1-46E3-A379-35FB4ACB6AFE}" srcOrd="0" destOrd="0" presId="urn:microsoft.com/office/officeart/2005/8/layout/process4"/>
    <dgm:cxn modelId="{B174C9AA-EC1C-44F4-BC41-60048AEEDB07}" srcId="{80BBEA36-F374-4240-ABD0-0DFDEF503723}" destId="{805C9408-BD4E-43E6-9FB2-1B5A73CD3A6F}" srcOrd="3" destOrd="0" parTransId="{201AC7ED-364A-4FE6-88D7-E0B649326473}" sibTransId="{FD4E2BA7-2E3E-4E6E-893D-81B0872B146D}"/>
    <dgm:cxn modelId="{8B226453-6DDD-4662-92CC-63055C7443F9}" type="presOf" srcId="{F83FA4A6-7492-42CB-B02B-A3AF8B76A957}" destId="{23531B03-93E7-4687-9D12-96D336E58D9B}" srcOrd="0" destOrd="0" presId="urn:microsoft.com/office/officeart/2005/8/layout/process4"/>
    <dgm:cxn modelId="{6E1F5ABD-593E-4E9D-909A-75F811D868E6}" type="presOf" srcId="{046708BB-7518-40FF-9FC8-0F969D1DD7AE}" destId="{A0EABC45-6306-4B12-B5D9-B6754440AFEC}" srcOrd="0" destOrd="0" presId="urn:microsoft.com/office/officeart/2005/8/layout/process4"/>
    <dgm:cxn modelId="{7DB41436-B2B7-4930-A683-CD12DE708B29}" srcId="{80BBEA36-F374-4240-ABD0-0DFDEF503723}" destId="{F83FA4A6-7492-42CB-B02B-A3AF8B76A957}" srcOrd="1" destOrd="0" parTransId="{65D94BFD-D94E-4F55-B8D1-661F93C755DB}" sibTransId="{FDF3C0C9-3FDF-483D-8BDE-EF2FD58997BB}"/>
    <dgm:cxn modelId="{E68463AE-6B39-4E22-93FB-84B63B4649C9}" srcId="{80BBEA36-F374-4240-ABD0-0DFDEF503723}" destId="{6F4BF4BE-CACF-422E-86FD-271C33E5641B}" srcOrd="2" destOrd="0" parTransId="{12D7A58C-4F07-4940-95DF-EE747463FB3A}" sibTransId="{7444F687-4704-4740-9BE8-A52DD2C4F79C}"/>
    <dgm:cxn modelId="{17A324DE-11EA-4338-B770-C5EAE48D9457}" type="presParOf" srcId="{8929DB0F-21F1-46E3-A379-35FB4ACB6AFE}" destId="{61748A26-8E42-44AC-8EEE-752DA2053292}" srcOrd="0" destOrd="0" presId="urn:microsoft.com/office/officeart/2005/8/layout/process4"/>
    <dgm:cxn modelId="{6FB44804-04D6-418D-B618-A46F6CBA59C7}" type="presParOf" srcId="{61748A26-8E42-44AC-8EEE-752DA2053292}" destId="{03D1D224-5EC9-4CCD-AC26-4F2EC86EA864}" srcOrd="0" destOrd="0" presId="urn:microsoft.com/office/officeart/2005/8/layout/process4"/>
    <dgm:cxn modelId="{59EE3902-7755-4200-B429-80251AA97890}" type="presParOf" srcId="{8929DB0F-21F1-46E3-A379-35FB4ACB6AFE}" destId="{2ECE50CA-B32C-444E-AA36-01CE7C8B9798}" srcOrd="1" destOrd="0" presId="urn:microsoft.com/office/officeart/2005/8/layout/process4"/>
    <dgm:cxn modelId="{0CFB2C17-D167-416C-A826-6BEBA64E1718}" type="presParOf" srcId="{8929DB0F-21F1-46E3-A379-35FB4ACB6AFE}" destId="{D055E8C2-91BE-49F5-92B8-B31DB96B903A}" srcOrd="2" destOrd="0" presId="urn:microsoft.com/office/officeart/2005/8/layout/process4"/>
    <dgm:cxn modelId="{A299BF63-32D0-41CE-A9C0-E2F8A11063CA}" type="presParOf" srcId="{D055E8C2-91BE-49F5-92B8-B31DB96B903A}" destId="{8970F181-2C0A-49C5-8B26-279DA8B0085F}" srcOrd="0" destOrd="0" presId="urn:microsoft.com/office/officeart/2005/8/layout/process4"/>
    <dgm:cxn modelId="{0151C1EF-AD10-461D-AD70-FC1D0C86C8AC}" type="presParOf" srcId="{8929DB0F-21F1-46E3-A379-35FB4ACB6AFE}" destId="{D51C2CE0-1111-49F4-8BAC-151FE9B8044C}" srcOrd="3" destOrd="0" presId="urn:microsoft.com/office/officeart/2005/8/layout/process4"/>
    <dgm:cxn modelId="{A05C1A97-453F-40AD-B49E-F6D986593D08}" type="presParOf" srcId="{8929DB0F-21F1-46E3-A379-35FB4ACB6AFE}" destId="{BD960D6E-9653-4D0D-A282-1ABA70265596}" srcOrd="4" destOrd="0" presId="urn:microsoft.com/office/officeart/2005/8/layout/process4"/>
    <dgm:cxn modelId="{F13AE6D4-0ED0-4E3F-AFB7-745AE23AED09}" type="presParOf" srcId="{BD960D6E-9653-4D0D-A282-1ABA70265596}" destId="{23531B03-93E7-4687-9D12-96D336E58D9B}" srcOrd="0" destOrd="0" presId="urn:microsoft.com/office/officeart/2005/8/layout/process4"/>
    <dgm:cxn modelId="{333CDFAA-E6DD-42E1-AD27-D0C5E5C398F1}" type="presParOf" srcId="{8929DB0F-21F1-46E3-A379-35FB4ACB6AFE}" destId="{7DE3F441-00AF-47A8-9AC6-4DF84F7851EE}" srcOrd="5" destOrd="0" presId="urn:microsoft.com/office/officeart/2005/8/layout/process4"/>
    <dgm:cxn modelId="{C0D9EC54-4F40-4235-A672-EEF18ED2A6FF}" type="presParOf" srcId="{8929DB0F-21F1-46E3-A379-35FB4ACB6AFE}" destId="{11D01F12-6996-4629-AA9F-20929A44F79C}" srcOrd="6" destOrd="0" presId="urn:microsoft.com/office/officeart/2005/8/layout/process4"/>
    <dgm:cxn modelId="{6B2F923D-0DEC-4431-9BF0-38E31EF52C2D}" type="presParOf" srcId="{11D01F12-6996-4629-AA9F-20929A44F79C}" destId="{A0EABC45-6306-4B12-B5D9-B6754440AFE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92AC5-8C47-4198-B51A-B464B0F8D7E0}">
      <dsp:nvSpPr>
        <dsp:cNvPr id="0" name=""/>
        <dsp:cNvSpPr/>
      </dsp:nvSpPr>
      <dsp:spPr>
        <a:xfrm>
          <a:off x="0" y="3156656"/>
          <a:ext cx="3581400" cy="414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Microsoft Excel  </a:t>
          </a:r>
          <a:r>
            <a:rPr lang="en-US" sz="130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চালু</a:t>
          </a:r>
          <a:r>
            <a:rPr lang="en-US" sz="13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130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হবে</a:t>
          </a:r>
          <a:r>
            <a:rPr lang="en-US" sz="13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।</a:t>
          </a:r>
          <a:endParaRPr lang="en-US" sz="1300" kern="1200" dirty="0"/>
        </a:p>
      </dsp:txBody>
      <dsp:txXfrm>
        <a:off x="0" y="3156656"/>
        <a:ext cx="3581400" cy="414087"/>
      </dsp:txXfrm>
    </dsp:sp>
    <dsp:sp modelId="{E5DF26E2-0C37-4A97-AA87-B9F08F25D2EF}">
      <dsp:nvSpPr>
        <dsp:cNvPr id="0" name=""/>
        <dsp:cNvSpPr/>
      </dsp:nvSpPr>
      <dsp:spPr>
        <a:xfrm rot="10800000">
          <a:off x="0" y="2524311"/>
          <a:ext cx="3581400" cy="6368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Microsoft Excel এ </a:t>
          </a:r>
          <a:r>
            <a:rPr lang="en-US" sz="130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ক্লিক</a:t>
          </a:r>
          <a:r>
            <a:rPr lang="en-US" sz="13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endParaRPr lang="en-US" sz="1300" kern="1200" dirty="0"/>
        </a:p>
      </dsp:txBody>
      <dsp:txXfrm rot="10800000">
        <a:off x="0" y="2524311"/>
        <a:ext cx="3581400" cy="413816"/>
      </dsp:txXfrm>
    </dsp:sp>
    <dsp:sp modelId="{537E6BEB-A124-450B-AADE-18989747F933}">
      <dsp:nvSpPr>
        <dsp:cNvPr id="0" name=""/>
        <dsp:cNvSpPr/>
      </dsp:nvSpPr>
      <dsp:spPr>
        <a:xfrm rot="10800000">
          <a:off x="0" y="1893655"/>
          <a:ext cx="3581400" cy="6368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Microsoft Office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0" y="1893655"/>
        <a:ext cx="3581400" cy="413816"/>
      </dsp:txXfrm>
    </dsp:sp>
    <dsp:sp modelId="{8970F181-2C0A-49C5-8B26-279DA8B0085F}">
      <dsp:nvSpPr>
        <dsp:cNvPr id="0" name=""/>
        <dsp:cNvSpPr/>
      </dsp:nvSpPr>
      <dsp:spPr>
        <a:xfrm rot="10800000">
          <a:off x="0" y="1263000"/>
          <a:ext cx="3581400" cy="6368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Programs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0" y="1263000"/>
        <a:ext cx="3581400" cy="413816"/>
      </dsp:txXfrm>
    </dsp:sp>
    <dsp:sp modelId="{23531B03-93E7-4687-9D12-96D336E58D9B}">
      <dsp:nvSpPr>
        <dsp:cNvPr id="0" name=""/>
        <dsp:cNvSpPr/>
      </dsp:nvSpPr>
      <dsp:spPr>
        <a:xfrm rot="10800000">
          <a:off x="0" y="632344"/>
          <a:ext cx="3581400" cy="6368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Start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0" y="632344"/>
        <a:ext cx="3581400" cy="413816"/>
      </dsp:txXfrm>
    </dsp:sp>
    <dsp:sp modelId="{A0EABC45-6306-4B12-B5D9-B6754440AFEC}">
      <dsp:nvSpPr>
        <dsp:cNvPr id="0" name=""/>
        <dsp:cNvSpPr/>
      </dsp:nvSpPr>
      <dsp:spPr>
        <a:xfrm rot="10800000">
          <a:off x="0" y="1689"/>
          <a:ext cx="3581400" cy="63686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Microsoft Excel চালু করা </a:t>
          </a:r>
          <a:endParaRPr lang="en-US" sz="1300" kern="120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0" y="1689"/>
        <a:ext cx="3581400" cy="413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1D224-5EC9-4CCD-AC26-4F2EC86EA864}">
      <dsp:nvSpPr>
        <dsp:cNvPr id="0" name=""/>
        <dsp:cNvSpPr/>
      </dsp:nvSpPr>
      <dsp:spPr>
        <a:xfrm>
          <a:off x="0" y="2188424"/>
          <a:ext cx="2971800" cy="478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ডায়ালগ</a:t>
          </a:r>
          <a:r>
            <a:rPr lang="en-US" sz="16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বক্স</a:t>
          </a:r>
          <a:r>
            <a:rPr lang="en-US" sz="16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আসবে</a:t>
          </a:r>
          <a:r>
            <a:rPr lang="en-US" sz="16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600" kern="1200" dirty="0"/>
        </a:p>
      </dsp:txBody>
      <dsp:txXfrm>
        <a:off x="0" y="2188424"/>
        <a:ext cx="2971800" cy="478575"/>
      </dsp:txXfrm>
    </dsp:sp>
    <dsp:sp modelId="{8970F181-2C0A-49C5-8B26-279DA8B0085F}">
      <dsp:nvSpPr>
        <dsp:cNvPr id="0" name=""/>
        <dsp:cNvSpPr/>
      </dsp:nvSpPr>
      <dsp:spPr>
        <a:xfrm rot="10800000">
          <a:off x="0" y="1458647"/>
          <a:ext cx="2971800" cy="73604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Exit Excel or Close এ </a:t>
          </a:r>
          <a:r>
            <a:rPr lang="en-US" sz="1600" kern="1200" dirty="0" err="1" smtClean="0">
              <a:solidFill>
                <a:schemeClr val="tx1"/>
              </a:solidFill>
            </a:rPr>
            <a:t>ক্লিক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0" y="1458647"/>
        <a:ext cx="2971800" cy="478263"/>
      </dsp:txXfrm>
    </dsp:sp>
    <dsp:sp modelId="{23531B03-93E7-4687-9D12-96D336E58D9B}">
      <dsp:nvSpPr>
        <dsp:cNvPr id="0" name=""/>
        <dsp:cNvSpPr/>
      </dsp:nvSpPr>
      <dsp:spPr>
        <a:xfrm rot="10800000">
          <a:off x="0" y="729777"/>
          <a:ext cx="2971800" cy="73604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Office Button 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0" y="729777"/>
        <a:ext cx="2971800" cy="478263"/>
      </dsp:txXfrm>
    </dsp:sp>
    <dsp:sp modelId="{A0EABC45-6306-4B12-B5D9-B6754440AFEC}">
      <dsp:nvSpPr>
        <dsp:cNvPr id="0" name=""/>
        <dsp:cNvSpPr/>
      </dsp:nvSpPr>
      <dsp:spPr>
        <a:xfrm rot="10800000">
          <a:off x="0" y="906"/>
          <a:ext cx="2971800" cy="73604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Microsoft Excel </a:t>
          </a:r>
          <a:r>
            <a:rPr lang="en-US" sz="160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বন্ধ</a:t>
          </a:r>
          <a:r>
            <a:rPr lang="en-US" sz="16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করা</a:t>
          </a:r>
          <a:r>
            <a:rPr lang="en-US" sz="16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</a:p>
      </dsp:txBody>
      <dsp:txXfrm rot="10800000">
        <a:off x="0" y="906"/>
        <a:ext cx="2971800" cy="478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33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9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483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70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7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64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52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323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8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3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5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7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20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1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Others%20Excel.%20&#2468;&#2469;&#2509;&#2479;/&#2488;&#2498;&#2468;&#2509;&#2480;&#2494;&#2476;&#2482;&#2495;%20&#2447;&#2453;&#2509;&#2488;&#2503;&#2482;%20%20-%202020.doc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Others%20Excel.%20&#2468;&#2469;&#2509;&#2479;/&#2488;&#2498;&#2468;&#2509;&#2480;&#2494;&#2476;&#2482;&#2495;%20&#2447;&#2453;&#2509;&#2488;&#2503;&#2482;%20%20-%202020.doc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2488;&#2498;&#2468;&#2509;&#2480;&#2494;&#2476;&#2482;&#2495;%20&#2447;&#2453;&#2509;&#2488;&#2503;&#2482;%20Create.xlsx" TargetMode="External"/><Relationship Id="rId2" Type="http://schemas.openxmlformats.org/officeDocument/2006/relationships/hyperlink" Target="../Others%20Excel.%20&#2468;&#2469;&#2509;&#2479;/&#2488;&#2498;&#2468;&#2509;&#2480;&#2494;&#2476;&#2482;&#2495;%20&#2447;&#2453;&#2509;&#2488;&#2503;&#2482;%20%20-%202020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Atia\Load\ICT-Hazrat\Flowers\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03" y="2286000"/>
            <a:ext cx="4859993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050D6D28-54B8-4058-AB98-99574B56C14F}"/>
              </a:ext>
            </a:extLst>
          </p:cNvPr>
          <p:cNvSpPr txBox="1"/>
          <p:nvPr/>
        </p:nvSpPr>
        <p:spPr>
          <a:xfrm>
            <a:off x="228600" y="782912"/>
            <a:ext cx="8762999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7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247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ICT</a:t>
            </a:r>
            <a:r>
              <a:rPr lang="bn-BD" sz="247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ক্লা</a:t>
            </a:r>
            <a:r>
              <a:rPr lang="en-US" sz="2475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endParaRPr lang="en-US" sz="247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7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স্বাগতম </a:t>
            </a:r>
            <a:endParaRPr lang="en-US" sz="247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205A00-005D-49AE-9D94-0764FDFF5C18}"/>
              </a:ext>
            </a:extLst>
          </p:cNvPr>
          <p:cNvSpPr/>
          <p:nvPr/>
        </p:nvSpPr>
        <p:spPr>
          <a:xfrm>
            <a:off x="2447116" y="261365"/>
            <a:ext cx="4129742" cy="3981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25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225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45"/>
            <a:ext cx="8991599" cy="679725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39" y="4155937"/>
            <a:ext cx="617219" cy="9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29" y="4131444"/>
            <a:ext cx="617219" cy="9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60" y="4191962"/>
            <a:ext cx="617219" cy="9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49" y="4167470"/>
            <a:ext cx="617219" cy="9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11" y="2898073"/>
            <a:ext cx="617219" cy="9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01" y="2873580"/>
            <a:ext cx="617219" cy="9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8" y="2938969"/>
            <a:ext cx="617219" cy="9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87" y="2914477"/>
            <a:ext cx="617219" cy="9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3" y="4155937"/>
            <a:ext cx="617219" cy="9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6" y="2870350"/>
            <a:ext cx="617219" cy="9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298" y="2950651"/>
            <a:ext cx="617219" cy="9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Atia\Load\ICT-Hazrat\Flowers\rosespin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78" y="4195862"/>
            <a:ext cx="617219" cy="9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204199"/>
      </p:ext>
    </p:extLst>
  </p:cSld>
  <p:clrMapOvr>
    <a:masterClrMapping/>
  </p:clrMapOvr>
  <p:transition spd="slow" advTm="67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513473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Grade 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শর্তঃ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৩৩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৮০বা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A+ (5)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৭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০বা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   (4)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৬০বা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A- (3.5)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০বা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B    (3)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৪০বা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C  ( 2)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৩৩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D (1)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৩৩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F   (0)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" y="3652123"/>
            <a:ext cx="75438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GradePoint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শর্তঃ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৩৩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৮০বা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Grade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point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(5)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৭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০বা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৮০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Grade point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(4)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৬০বা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৭০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Grade point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(3.5)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০বা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৬০এর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Grade point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(3)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৪০বা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৫০এর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Grade point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( 2)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৩৩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Grade point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(1)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৩৩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Grade point   (0)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89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Total GP 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শর্তঃ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GP=0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Total GP =“F”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GP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Total GP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৪র্থ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GP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2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0" y="2514600"/>
            <a:ext cx="4191000" cy="457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  <a:latin typeface="NikoshBAN"/>
                <a:hlinkClick r:id="rId2" action="ppaction://hlinkfile"/>
              </a:rPr>
              <a:t>রেজাল্ট</a:t>
            </a:r>
            <a:r>
              <a:rPr lang="en-US" dirty="0" smtClean="0">
                <a:solidFill>
                  <a:sysClr val="windowText" lastClr="000000"/>
                </a:solidFill>
                <a:latin typeface="NikoshBAN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/>
                <a:hlinkClick r:id="rId2" action="ppaction://hlinkfile"/>
              </a:rPr>
              <a:t>তৈরি</a:t>
            </a:r>
            <a:r>
              <a:rPr lang="en-US" dirty="0" smtClean="0">
                <a:solidFill>
                  <a:sysClr val="windowText" lastClr="000000"/>
                </a:solidFill>
                <a:latin typeface="NikoshBAN"/>
                <a:hlinkClick r:id="rId2" action="ppaction://hlinkfile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NikoshBAN"/>
                <a:hlinkClick r:id="rId2" action="ppaction://hlinkfile"/>
              </a:rPr>
              <a:t>সূত্রাবলি</a:t>
            </a:r>
            <a:endParaRPr lang="en-US" dirty="0">
              <a:solidFill>
                <a:sysClr val="windowText" lastClr="00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83559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3416320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Agenda/ Objectives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auto format Features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Formate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Data and Worksheets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Format Painter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Management of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WorkSheet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Security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159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198636"/>
              </p:ext>
            </p:extLst>
          </p:nvPr>
        </p:nvGraphicFramePr>
        <p:xfrm>
          <a:off x="2819400" y="1295400"/>
          <a:ext cx="2971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917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85700" y="2628900"/>
          <a:ext cx="6286500" cy="165954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{69C7853C-536D-4A76-A0AE-DD22124D55A5}</a:tableStyleId>
              </a:tblPr>
              <a:tblGrid>
                <a:gridCol w="796560"/>
                <a:gridCol w="1194842"/>
                <a:gridCol w="1106423"/>
                <a:gridCol w="1123947"/>
                <a:gridCol w="955874"/>
                <a:gridCol w="1108854"/>
              </a:tblGrid>
              <a:tr h="414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0070C0"/>
                          </a:solidFill>
                        </a:rPr>
                        <a:t>Roll</a:t>
                      </a:r>
                      <a:endParaRPr lang="en-US" sz="27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0070C0"/>
                          </a:solidFill>
                        </a:rPr>
                        <a:t>Name</a:t>
                      </a:r>
                      <a:endParaRPr lang="en-US" sz="27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 err="1">
                          <a:solidFill>
                            <a:srgbClr val="0070C0"/>
                          </a:solidFill>
                        </a:rPr>
                        <a:t>Bangla</a:t>
                      </a:r>
                      <a:endParaRPr lang="en-US" sz="27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0070C0"/>
                          </a:solidFill>
                        </a:rPr>
                        <a:t>English</a:t>
                      </a:r>
                      <a:endParaRPr lang="en-US" sz="27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0070C0"/>
                          </a:solidFill>
                        </a:rPr>
                        <a:t>Math</a:t>
                      </a:r>
                      <a:endParaRPr lang="en-US" sz="27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 err="1">
                          <a:solidFill>
                            <a:srgbClr val="0070C0"/>
                          </a:solidFill>
                        </a:rPr>
                        <a:t>Sumif</a:t>
                      </a:r>
                      <a:endParaRPr lang="en-US" sz="27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4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/>
                        <a:t>1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/>
                        <a:t>Ripon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/>
                        <a:t>50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/>
                        <a:t>58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/>
                        <a:t>65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4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/>
                        <a:t>2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 err="1"/>
                        <a:t>Samia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/>
                        <a:t>75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/>
                        <a:t>45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/>
                        <a:t>85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4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/>
                        <a:t>3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/>
                        <a:t>Molla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/>
                        <a:t>53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/>
                        <a:t>45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/>
                        <a:t>56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1569769" y="1158348"/>
            <a:ext cx="5829300" cy="1314450"/>
          </a:xfrm>
          <a:prstGeom prst="downArrow">
            <a:avLst/>
          </a:prstGeom>
          <a:solidFill>
            <a:schemeClr val="bg2">
              <a:lumMod val="75000"/>
              <a:alpha val="71000"/>
            </a:schemeClr>
          </a:solidFill>
          <a:ln w="317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h="1333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/>
                </a:solidFill>
              </a:rPr>
              <a:t>CONDITIONAL FORMULA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000250" y="4642794"/>
            <a:ext cx="5372100" cy="857250"/>
          </a:xfrm>
          <a:prstGeom prst="flowChartAlternateProcess">
            <a:avLst/>
          </a:prstGeom>
          <a:solidFill>
            <a:schemeClr val="tx1">
              <a:alpha val="68000"/>
            </a:schemeClr>
          </a:solidFill>
          <a:ln w="317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dirty="0">
                <a:solidFill>
                  <a:srgbClr val="FFFF00"/>
                </a:solidFill>
              </a:rPr>
              <a:t>=</a:t>
            </a:r>
            <a:r>
              <a:rPr lang="en-US" sz="4950" dirty="0" err="1">
                <a:solidFill>
                  <a:srgbClr val="FFFF00"/>
                </a:solidFill>
              </a:rPr>
              <a:t>Sumif</a:t>
            </a:r>
            <a:r>
              <a:rPr lang="en-US" sz="4950" dirty="0">
                <a:solidFill>
                  <a:srgbClr val="FFFF00"/>
                </a:solidFill>
              </a:rPr>
              <a:t>(C</a:t>
            </a:r>
            <a:r>
              <a:rPr lang="en-US" sz="4950" baseline="-25000" dirty="0">
                <a:solidFill>
                  <a:srgbClr val="FFFF00"/>
                </a:solidFill>
              </a:rPr>
              <a:t>2</a:t>
            </a:r>
            <a:r>
              <a:rPr lang="en-US" sz="4950" dirty="0">
                <a:solidFill>
                  <a:srgbClr val="FFFF00"/>
                </a:solidFill>
              </a:rPr>
              <a:t>: E</a:t>
            </a:r>
            <a:r>
              <a:rPr lang="en-US" sz="4950" baseline="-25000" dirty="0">
                <a:solidFill>
                  <a:srgbClr val="FFFF00"/>
                </a:solidFill>
              </a:rPr>
              <a:t>2,</a:t>
            </a:r>
            <a:r>
              <a:rPr lang="en-US" sz="4950" dirty="0">
                <a:solidFill>
                  <a:srgbClr val="FFFF00"/>
                </a:solidFill>
              </a:rPr>
              <a:t>"&lt;60")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55823" y="2000250"/>
          <a:ext cx="6629403" cy="161382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{69C7853C-536D-4A76-A0AE-DD22124D55A5}</a:tableStyleId>
              </a:tblPr>
              <a:tblGrid>
                <a:gridCol w="883093"/>
                <a:gridCol w="838004"/>
                <a:gridCol w="838004"/>
                <a:gridCol w="1257005"/>
                <a:gridCol w="853116"/>
                <a:gridCol w="1122178"/>
                <a:gridCol w="838003"/>
              </a:tblGrid>
              <a:tr h="643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>
                          <a:solidFill>
                            <a:srgbClr val="0070C0"/>
                          </a:solidFill>
                        </a:rPr>
                        <a:t>Name   </a:t>
                      </a:r>
                      <a:endParaRPr lang="en-US" sz="2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>
                          <a:solidFill>
                            <a:srgbClr val="0070C0"/>
                          </a:solidFill>
                        </a:rPr>
                        <a:t>Basic</a:t>
                      </a:r>
                      <a:r>
                        <a:rPr lang="en-US" sz="2100" u="none" strike="noStrike" baseline="0" dirty="0" smtClean="0">
                          <a:solidFill>
                            <a:srgbClr val="0070C0"/>
                          </a:solidFill>
                        </a:rPr>
                        <a:t> Salary</a:t>
                      </a:r>
                      <a:endParaRPr lang="en-US" sz="2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House</a:t>
                      </a:r>
                      <a:r>
                        <a:rPr lang="en-US" sz="2100" b="0" i="0" u="none" strike="noStrike" baseline="0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Rent</a:t>
                      </a:r>
                      <a:endParaRPr lang="en-US" sz="2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Medical</a:t>
                      </a:r>
                      <a:r>
                        <a:rPr lang="en-US" sz="2100" b="0" i="0" u="none" strike="noStrike" baseline="0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Allowance</a:t>
                      </a:r>
                      <a:endParaRPr lang="en-US" sz="2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Total</a:t>
                      </a:r>
                      <a:r>
                        <a:rPr lang="en-US" sz="2100" b="0" i="0" u="none" strike="noStrike" baseline="0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Salary</a:t>
                      </a:r>
                      <a:endParaRPr lang="en-US" sz="2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Provident Fund</a:t>
                      </a:r>
                      <a:endParaRPr lang="en-US" sz="2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Net Salary</a:t>
                      </a:r>
                      <a:endParaRPr lang="en-US" sz="21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234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Kamal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14320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234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Jalil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6870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234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Sima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5600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05" marR="3405" marT="34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1569774" y="857250"/>
            <a:ext cx="5802581" cy="1028700"/>
          </a:xfrm>
          <a:prstGeom prst="downArrow">
            <a:avLst/>
          </a:prstGeom>
          <a:solidFill>
            <a:schemeClr val="bg2">
              <a:lumMod val="75000"/>
              <a:alpha val="71000"/>
            </a:schemeClr>
          </a:solidFill>
          <a:ln w="317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h="1333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CREAT SALARY 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SHEET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314450" y="3714752"/>
            <a:ext cx="6515100" cy="1288463"/>
          </a:xfrm>
          <a:prstGeom prst="flowChartAlternateProcess">
            <a:avLst/>
          </a:prstGeom>
          <a:solidFill>
            <a:schemeClr val="tx1">
              <a:alpha val="68000"/>
            </a:schemeClr>
          </a:solidFill>
          <a:ln w="317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If basic pay&lt;6000 then house rent will be 60%</a:t>
            </a:r>
          </a:p>
          <a:p>
            <a:pPr marL="428625" indent="-428625"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If basic pay &lt;10000 then house rent will 55%</a:t>
            </a:r>
          </a:p>
          <a:p>
            <a:pPr marL="428625" indent="-428625"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If basic pay&gt; =10000 then house rent will be 50%</a:t>
            </a:r>
          </a:p>
          <a:p>
            <a:pPr marL="428625" indent="-428625">
              <a:buAutoNum type="arabicPeriod"/>
            </a:pPr>
            <a:r>
              <a:rPr lang="en-US" sz="2100" dirty="0">
                <a:solidFill>
                  <a:srgbClr val="FFFF00"/>
                </a:solidFill>
              </a:rPr>
              <a:t>Provident fund = 12% of the basic pay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371600" y="5086350"/>
            <a:ext cx="6400800" cy="800100"/>
          </a:xfrm>
          <a:prstGeom prst="flowChartAlternateProcess">
            <a:avLst/>
          </a:prstGeom>
          <a:solidFill>
            <a:schemeClr val="tx1">
              <a:alpha val="68000"/>
            </a:schemeClr>
          </a:solidFill>
          <a:ln w="317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 algn="ctr"/>
            <a:r>
              <a:rPr lang="en-US" sz="2100" dirty="0">
                <a:solidFill>
                  <a:srgbClr val="FFFF00"/>
                </a:solidFill>
              </a:rPr>
              <a:t>=if(b2&lt;6000,b2*60%,if(b2&lt;10000,b2*55%,b2*50%))</a:t>
            </a:r>
          </a:p>
          <a:p>
            <a:pPr marL="428625" indent="-428625" algn="ctr"/>
            <a:r>
              <a:rPr lang="en-US" sz="2100" dirty="0">
                <a:solidFill>
                  <a:srgbClr val="FFFF00"/>
                </a:solidFill>
              </a:rPr>
              <a:t>Provident Fund=b2*12%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569769" y="922920"/>
            <a:ext cx="5829300" cy="848730"/>
          </a:xfrm>
          <a:prstGeom prst="downArrow">
            <a:avLst/>
          </a:prstGeom>
          <a:solidFill>
            <a:schemeClr val="bg2">
              <a:lumMod val="75000"/>
              <a:alpha val="71000"/>
            </a:schemeClr>
          </a:solidFill>
          <a:ln w="317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h="1333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/>
                </a:solidFill>
              </a:rPr>
              <a:t>RESULT SHEET</a:t>
            </a:r>
            <a:endParaRPr lang="en-US" sz="3000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34923" y="1991718"/>
          <a:ext cx="6515103" cy="34381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36877"/>
                <a:gridCol w="679828"/>
                <a:gridCol w="699733"/>
                <a:gridCol w="699733"/>
                <a:gridCol w="699733"/>
                <a:gridCol w="699733"/>
                <a:gridCol w="699733"/>
                <a:gridCol w="699733"/>
              </a:tblGrid>
              <a:tr h="5077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Name of Students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dirty="0" err="1">
                          <a:solidFill>
                            <a:srgbClr val="7030A0"/>
                          </a:solidFill>
                        </a:rPr>
                        <a:t>Bangla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English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</a:rPr>
                        <a:t>Mathematics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GPA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8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7030A0"/>
                          </a:solidFill>
                        </a:rPr>
                        <a:t>Mark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GP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7030A0"/>
                          </a:solidFill>
                        </a:rPr>
                        <a:t>Mark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GP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7030A0"/>
                          </a:solidFill>
                        </a:rPr>
                        <a:t>Mark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GP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Ali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54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59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 err="1">
                          <a:solidFill>
                            <a:srgbClr val="7030A0"/>
                          </a:solidFill>
                        </a:rPr>
                        <a:t>Amin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60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44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88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 err="1">
                          <a:solidFill>
                            <a:srgbClr val="7030A0"/>
                          </a:solidFill>
                        </a:rPr>
                        <a:t>Abid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76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82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74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Rina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87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76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94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Mina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88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55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66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 err="1">
                          <a:solidFill>
                            <a:srgbClr val="7030A0"/>
                          </a:solidFill>
                        </a:rPr>
                        <a:t>Alim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67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44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80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solidFill>
                            <a:srgbClr val="7030A0"/>
                          </a:solidFill>
                        </a:rPr>
                        <a:t> </a:t>
                      </a:r>
                      <a:endParaRPr lang="en-US" sz="2700" b="0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569769" y="1035516"/>
            <a:ext cx="5829300" cy="1021884"/>
          </a:xfrm>
          <a:prstGeom prst="downArrow">
            <a:avLst/>
          </a:prstGeom>
          <a:solidFill>
            <a:schemeClr val="bg2">
              <a:lumMod val="75000"/>
              <a:alpha val="71000"/>
            </a:schemeClr>
          </a:solidFill>
          <a:ln w="317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h="1333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/>
                </a:solidFill>
              </a:rPr>
              <a:t> FORMULA</a:t>
            </a:r>
            <a:endParaRPr lang="en-US" sz="3000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48768" y="2254437"/>
          <a:ext cx="6629400" cy="647224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6629400"/>
              </a:tblGrid>
              <a:tr h="6472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21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Condition : &lt;33=0, &lt;40=1, &lt;50=2, &lt;60=3, &lt;70=3.5, &lt;80=4, &gt;=80=5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57300" y="3140015"/>
          <a:ext cx="6629400" cy="1240362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</a:tblPr>
              <a:tblGrid>
                <a:gridCol w="6629400"/>
              </a:tblGrid>
              <a:tr h="1240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Formula : GP=if(b3&lt;33,0,if(b3&lt;40,1,if(b3&lt;50,2,if(b3&lt;60,3,if(b3&lt;70,3.5,if(b3&lt;80,4,5 [Enter][ENTER]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14450" y="4660361"/>
          <a:ext cx="6572250" cy="966042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6572250"/>
              </a:tblGrid>
              <a:tr h="966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Formula : GPA=if(b3=0,"F",if(d3=0,"F",if(f3=0,"F",Average(b3,d3,f3   [Enter] [Enter]</a:t>
                      </a:r>
                    </a:p>
                  </a:txBody>
                  <a:tcPr marL="5922" marR="5922" marT="5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82866" y="4993996"/>
            <a:ext cx="1157288" cy="205383"/>
          </a:xfrm>
          <a:prstGeom prst="rect">
            <a:avLst/>
          </a:prstGeom>
        </p:spPr>
        <p:txBody>
          <a:bodyPr/>
          <a:lstStyle/>
          <a:p>
            <a:pPr algn="ctr"/>
            <a:fld id="{D25819F2-C157-4338-88D9-9512E8F63055}" type="datetime8">
              <a:rPr lang="en-US" smtClean="0"/>
              <a:pPr algn="ctr"/>
              <a:t>1/1/2021 11:51 PM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64352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গর্ব</a:t>
            </a:r>
            <a:r>
              <a:rPr lang="en-US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7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হাসিনার</a:t>
            </a:r>
            <a:r>
              <a:rPr lang="en-US" sz="27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1013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Atia\Load\ICT-Hazrat\Flowers\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89928"/>
            <a:ext cx="5715000" cy="432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64912" y="5748506"/>
            <a:ext cx="218557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solidFill>
                  <a:srgbClr val="FF0000"/>
                </a:solidFill>
                <a:latin typeface="NikoshBAN"/>
              </a:rPr>
              <a:t>সমাপ্ত</a:t>
            </a:r>
            <a:endParaRPr lang="en-US" sz="3375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75742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685">
        <p15:prstTrans prst="peelOff"/>
      </p:transition>
    </mc:Choice>
    <mc:Fallback>
      <p:transition spd="slow" advClick="0" advTm="56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858 -0.60278 C 0.16441 -0.60278 0.31476 -0.46574 0.31476 -0.2956 C 0.31476 -0.12639 0.16441 0.01157 -0.01858 0.01157 C -0.20278 0.01157 -0.35174 -0.12639 -0.35174 -0.2956 C -0.35174 -0.46574 -0.20278 -0.60278 -0.01858 -0.60278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57200" y="1219200"/>
            <a:ext cx="8229600" cy="5029199"/>
            <a:chOff x="-6929" y="51954"/>
            <a:chExt cx="9150929" cy="6830291"/>
          </a:xfrm>
        </p:grpSpPr>
        <p:pic>
          <p:nvPicPr>
            <p:cNvPr id="17" name="Picture 1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8" name="Picture 17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9" name="Picture 18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20" name="Picture 19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14" name="Title 6"/>
          <p:cNvSpPr txBox="1">
            <a:spLocks/>
          </p:cNvSpPr>
          <p:nvPr/>
        </p:nvSpPr>
        <p:spPr>
          <a:xfrm>
            <a:off x="2847116" y="543896"/>
            <a:ext cx="3278317" cy="35714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numCol="1">
            <a:prstTxWarp prst="textCascadeUp">
              <a:avLst>
                <a:gd name="adj" fmla="val 100000"/>
              </a:avLst>
            </a:prstTxWarp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713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713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713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713" u="sng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3713" u="sng" dirty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3713" u="sng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3713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13" u="sng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0EAC533-663A-4A8D-A023-5251433379CA}"/>
              </a:ext>
            </a:extLst>
          </p:cNvPr>
          <p:cNvSpPr/>
          <p:nvPr/>
        </p:nvSpPr>
        <p:spPr>
          <a:xfrm>
            <a:off x="4191000" y="4428780"/>
            <a:ext cx="3994298" cy="1323439"/>
          </a:xfrm>
          <a:prstGeom prst="rect">
            <a:avLst/>
          </a:prstGeom>
          <a:ln w="28575">
            <a:solidFill>
              <a:srgbClr val="0000FF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৯ম/ ১০ম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৪র্থ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84A3E5C-C804-47B8-8017-9B2BA50C7E06}"/>
              </a:ext>
            </a:extLst>
          </p:cNvPr>
          <p:cNvSpPr/>
          <p:nvPr/>
        </p:nvSpPr>
        <p:spPr>
          <a:xfrm>
            <a:off x="964933" y="4405766"/>
            <a:ext cx="3006995" cy="1246495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মোফাজ্জল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endParaRPr lang="bn-IN" sz="1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(ICT)</a:t>
            </a:r>
          </a:p>
          <a:p>
            <a:pPr algn="ctr"/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আর্দশ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endParaRPr lang="bn-BD" sz="1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০১৭২২ ৯১৭ ৯১৮ 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E-mail: mofazzal.hossain1985@gmail.com</a:t>
            </a:r>
          </a:p>
        </p:txBody>
      </p:sp>
      <p:pic>
        <p:nvPicPr>
          <p:cNvPr id="24" name="Picture 23" descr="Mufaggol.9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0915" y="1624337"/>
            <a:ext cx="2293842" cy="25958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Picture 24" descr="I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1928" y="1672662"/>
            <a:ext cx="1769871" cy="23424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5433" y="1753480"/>
            <a:ext cx="2001052" cy="2261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896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43437" y="280116"/>
            <a:ext cx="8455266" cy="1323439"/>
          </a:xfrm>
          <a:prstGeom prst="rect">
            <a:avLst/>
          </a:prstGeom>
          <a:pattFill prst="dotGrid">
            <a:fgClr>
              <a:schemeClr val="accent5"/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ঠে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5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BD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BD" sz="5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endParaRPr lang="en-US" sz="5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62565" y="5257800"/>
            <a:ext cx="6417009" cy="646331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 action="ppaction://hlinkfile"/>
              </a:rPr>
              <a:t>এক্সেলের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 action="ppaction://hlinkfile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 action="ppaction://hlinkfile"/>
              </a:rPr>
              <a:t>সূত্রাবলি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 action="ppaction://hlinkfile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565" y="1905000"/>
            <a:ext cx="6417009" cy="2246769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Work Sheet এ 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১৬৩৮৪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সারি-১০,৪৮,৫৭৬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কারসরকে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পয়েন্টার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837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Mofazzal hossain\Desktop\image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"/>
            <a:ext cx="9144000" cy="71404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bn-IN" sz="1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সাধারন 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 </a:t>
            </a: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১ম সেশন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Introduction to MS Excel:-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Formatting Worksheet and Chart &amp;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Reviewof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Excel,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Exersise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Creating Result sheet</a:t>
            </a: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২য় সেশন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Introduction to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MS Power Point  (new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Slaide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Formatting Paragraph (Line Spacing &amp; Indenting ), Insert Table &amp;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Formating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. </a:t>
            </a:r>
          </a:p>
          <a:p>
            <a:pPr algn="ctr"/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Curtain(satyr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412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839200" cy="4093428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এমএসএক্সেল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Microsoft Excel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Softwire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Row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column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এন্ট্রি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Numbaring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Text          .   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Formula    . 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৩টির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Anaiysis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Report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14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839200" cy="2677656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ওয়ার্কবুক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(Work Book) :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Microsoft Excel Document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ওয়ার্কবুক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হয়।যখন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Run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ওয়ার্কবুক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ওয়ার্কবুক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৩টি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WorkSheet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বাড়ানো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।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057400" y="3211056"/>
          <a:ext cx="3581400" cy="357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610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191" y="0"/>
            <a:ext cx="6417009" cy="646331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 action="ppaction://hlinkfile"/>
              </a:rPr>
              <a:t>এমএস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3" action="ppaction://hlinkfile"/>
              </a:rPr>
              <a:t>এক্সেলের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 action="ppaction://hlinkfile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 action="ppaction://hlinkfile"/>
              </a:rPr>
              <a:t>সাধারণ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 action="ppaction://hlinkfile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 action="ppaction://hlinkfile"/>
              </a:rPr>
              <a:t>ধারনাঃ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 action="ppaction://hlinkfile"/>
              </a:rPr>
              <a:t>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1295400"/>
            <a:ext cx="1752600" cy="369332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latin typeface="NikoshBAN" pitchFamily="2" charset="0"/>
              </a:rPr>
              <a:t>Cell Address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1400" y="2240323"/>
            <a:ext cx="1752600" cy="369332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latin typeface="NikoshBAN" pitchFamily="2" charset="0"/>
              </a:rPr>
              <a:t>Menu Bar 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3302569"/>
            <a:ext cx="1752600" cy="369332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latin typeface="NikoshBAN" pitchFamily="2" charset="0"/>
              </a:rPr>
              <a:t>Column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60024" y="4247492"/>
            <a:ext cx="1752600" cy="369332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latin typeface="NikoshBAN" pitchFamily="2" charset="0"/>
              </a:rPr>
              <a:t>Row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5247946"/>
            <a:ext cx="1752600" cy="369332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latin typeface="NikoshBAN" pitchFamily="2" charset="0"/>
              </a:rPr>
              <a:t>Range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60024" y="6248400"/>
            <a:ext cx="1752600" cy="369332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latin typeface="NikoshBAN" pitchFamily="2" charset="0"/>
              </a:rPr>
              <a:t>Formula Bar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7543800" cy="6172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17" name="Freeform 16"/>
          <p:cNvSpPr/>
          <p:nvPr/>
        </p:nvSpPr>
        <p:spPr>
          <a:xfrm>
            <a:off x="62106" y="3977640"/>
            <a:ext cx="1538204" cy="534439"/>
          </a:xfrm>
          <a:custGeom>
            <a:avLst/>
            <a:gdLst>
              <a:gd name="connsiteX0" fmla="*/ 1480944 w 1538204"/>
              <a:gd name="connsiteY0" fmla="*/ 0 h 534439"/>
              <a:gd name="connsiteX1" fmla="*/ 29334 w 1538204"/>
              <a:gd name="connsiteY1" fmla="*/ 11430 h 534439"/>
              <a:gd name="connsiteX2" fmla="*/ 17904 w 1538204"/>
              <a:gd name="connsiteY2" fmla="*/ 45720 h 534439"/>
              <a:gd name="connsiteX3" fmla="*/ 29334 w 1538204"/>
              <a:gd name="connsiteY3" fmla="*/ 365760 h 534439"/>
              <a:gd name="connsiteX4" fmla="*/ 235074 w 1538204"/>
              <a:gd name="connsiteY4" fmla="*/ 377190 h 534439"/>
              <a:gd name="connsiteX5" fmla="*/ 372234 w 1538204"/>
              <a:gd name="connsiteY5" fmla="*/ 400050 h 534439"/>
              <a:gd name="connsiteX6" fmla="*/ 520824 w 1538204"/>
              <a:gd name="connsiteY6" fmla="*/ 422910 h 534439"/>
              <a:gd name="connsiteX7" fmla="*/ 1492374 w 1538204"/>
              <a:gd name="connsiteY7" fmla="*/ 331470 h 534439"/>
              <a:gd name="connsiteX8" fmla="*/ 1480944 w 1538204"/>
              <a:gd name="connsiteY8" fmla="*/ 160020 h 534439"/>
              <a:gd name="connsiteX9" fmla="*/ 1458084 w 1538204"/>
              <a:gd name="connsiteY9" fmla="*/ 91440 h 534439"/>
              <a:gd name="connsiteX10" fmla="*/ 1446654 w 1538204"/>
              <a:gd name="connsiteY10" fmla="*/ 57150 h 534439"/>
              <a:gd name="connsiteX11" fmla="*/ 1480944 w 1538204"/>
              <a:gd name="connsiteY11" fmla="*/ 0 h 5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8204" h="534439">
                <a:moveTo>
                  <a:pt x="1480944" y="0"/>
                </a:moveTo>
                <a:lnTo>
                  <a:pt x="29334" y="11430"/>
                </a:lnTo>
                <a:cubicBezTo>
                  <a:pt x="17292" y="11806"/>
                  <a:pt x="17904" y="33672"/>
                  <a:pt x="17904" y="45720"/>
                </a:cubicBezTo>
                <a:cubicBezTo>
                  <a:pt x="17904" y="152468"/>
                  <a:pt x="-29167" y="276469"/>
                  <a:pt x="29334" y="365760"/>
                </a:cubicBezTo>
                <a:cubicBezTo>
                  <a:pt x="66976" y="423213"/>
                  <a:pt x="166494" y="373380"/>
                  <a:pt x="235074" y="377190"/>
                </a:cubicBezTo>
                <a:cubicBezTo>
                  <a:pt x="314504" y="397047"/>
                  <a:pt x="257561" y="384760"/>
                  <a:pt x="372234" y="400050"/>
                </a:cubicBezTo>
                <a:cubicBezTo>
                  <a:pt x="445771" y="409855"/>
                  <a:pt x="450974" y="411268"/>
                  <a:pt x="520824" y="422910"/>
                </a:cubicBezTo>
                <a:cubicBezTo>
                  <a:pt x="1785991" y="408199"/>
                  <a:pt x="1529160" y="736113"/>
                  <a:pt x="1492374" y="331470"/>
                </a:cubicBezTo>
                <a:cubicBezTo>
                  <a:pt x="1487188" y="274428"/>
                  <a:pt x="1489044" y="216721"/>
                  <a:pt x="1480944" y="160020"/>
                </a:cubicBezTo>
                <a:cubicBezTo>
                  <a:pt x="1477536" y="136166"/>
                  <a:pt x="1465704" y="114300"/>
                  <a:pt x="1458084" y="91440"/>
                </a:cubicBezTo>
                <a:cubicBezTo>
                  <a:pt x="1454274" y="80010"/>
                  <a:pt x="1446654" y="69198"/>
                  <a:pt x="1446654" y="57150"/>
                </a:cubicBezTo>
                <a:lnTo>
                  <a:pt x="1480944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22798" y="2011680"/>
            <a:ext cx="6474551" cy="661729"/>
          </a:xfrm>
          <a:custGeom>
            <a:avLst/>
            <a:gdLst>
              <a:gd name="connsiteX0" fmla="*/ 125892 w 6474551"/>
              <a:gd name="connsiteY0" fmla="*/ 102870 h 661729"/>
              <a:gd name="connsiteX1" fmla="*/ 983142 w 6474551"/>
              <a:gd name="connsiteY1" fmla="*/ 80010 h 661729"/>
              <a:gd name="connsiteX2" fmla="*/ 4126392 w 6474551"/>
              <a:gd name="connsiteY2" fmla="*/ 68580 h 661729"/>
              <a:gd name="connsiteX3" fmla="*/ 4206402 w 6474551"/>
              <a:gd name="connsiteY3" fmla="*/ 45720 h 661729"/>
              <a:gd name="connsiteX4" fmla="*/ 4252122 w 6474551"/>
              <a:gd name="connsiteY4" fmla="*/ 34290 h 661729"/>
              <a:gd name="connsiteX5" fmla="*/ 4537872 w 6474551"/>
              <a:gd name="connsiteY5" fmla="*/ 22860 h 661729"/>
              <a:gd name="connsiteX6" fmla="*/ 4949352 w 6474551"/>
              <a:gd name="connsiteY6" fmla="*/ 0 h 661729"/>
              <a:gd name="connsiteX7" fmla="*/ 6400962 w 6474551"/>
              <a:gd name="connsiteY7" fmla="*/ 11430 h 661729"/>
              <a:gd name="connsiteX8" fmla="*/ 6423822 w 6474551"/>
              <a:gd name="connsiteY8" fmla="*/ 388620 h 661729"/>
              <a:gd name="connsiteX9" fmla="*/ 6400962 w 6474551"/>
              <a:gd name="connsiteY9" fmla="*/ 422910 h 661729"/>
              <a:gd name="connsiteX10" fmla="*/ 6378102 w 6474551"/>
              <a:gd name="connsiteY10" fmla="*/ 491490 h 661729"/>
              <a:gd name="connsiteX11" fmla="*/ 5875182 w 6474551"/>
              <a:gd name="connsiteY11" fmla="*/ 537210 h 661729"/>
              <a:gd name="connsiteX12" fmla="*/ 5692302 w 6474551"/>
              <a:gd name="connsiteY12" fmla="*/ 548640 h 661729"/>
              <a:gd name="connsiteX13" fmla="*/ 5497992 w 6474551"/>
              <a:gd name="connsiteY13" fmla="*/ 582930 h 661729"/>
              <a:gd name="connsiteX14" fmla="*/ 5452272 w 6474551"/>
              <a:gd name="connsiteY14" fmla="*/ 594360 h 661729"/>
              <a:gd name="connsiteX15" fmla="*/ 5303682 w 6474551"/>
              <a:gd name="connsiteY15" fmla="*/ 605790 h 661729"/>
              <a:gd name="connsiteX16" fmla="*/ 2891952 w 6474551"/>
              <a:gd name="connsiteY16" fmla="*/ 628650 h 661729"/>
              <a:gd name="connsiteX17" fmla="*/ 800262 w 6474551"/>
              <a:gd name="connsiteY17" fmla="*/ 628650 h 661729"/>
              <a:gd name="connsiteX18" fmla="*/ 708822 w 6474551"/>
              <a:gd name="connsiteY18" fmla="*/ 617220 h 661729"/>
              <a:gd name="connsiteX19" fmla="*/ 388782 w 6474551"/>
              <a:gd name="connsiteY19" fmla="*/ 537210 h 661729"/>
              <a:gd name="connsiteX20" fmla="*/ 205902 w 6474551"/>
              <a:gd name="connsiteY20" fmla="*/ 525780 h 661729"/>
              <a:gd name="connsiteX21" fmla="*/ 91602 w 6474551"/>
              <a:gd name="connsiteY21" fmla="*/ 502920 h 661729"/>
              <a:gd name="connsiteX22" fmla="*/ 11592 w 6474551"/>
              <a:gd name="connsiteY22" fmla="*/ 388620 h 661729"/>
              <a:gd name="connsiteX23" fmla="*/ 23022 w 6474551"/>
              <a:gd name="connsiteY23" fmla="*/ 262890 h 661729"/>
              <a:gd name="connsiteX24" fmla="*/ 57312 w 6474551"/>
              <a:gd name="connsiteY24" fmla="*/ 228600 h 661729"/>
              <a:gd name="connsiteX25" fmla="*/ 80172 w 6474551"/>
              <a:gd name="connsiteY25" fmla="*/ 182880 h 661729"/>
              <a:gd name="connsiteX26" fmla="*/ 103032 w 6474551"/>
              <a:gd name="connsiteY26" fmla="*/ 148590 h 66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74551" h="661729">
                <a:moveTo>
                  <a:pt x="125892" y="102870"/>
                </a:moveTo>
                <a:cubicBezTo>
                  <a:pt x="463358" y="60687"/>
                  <a:pt x="247300" y="84313"/>
                  <a:pt x="983142" y="80010"/>
                </a:cubicBezTo>
                <a:lnTo>
                  <a:pt x="4126392" y="68580"/>
                </a:lnTo>
                <a:lnTo>
                  <a:pt x="4206402" y="45720"/>
                </a:lnTo>
                <a:cubicBezTo>
                  <a:pt x="4221558" y="41587"/>
                  <a:pt x="4236450" y="35371"/>
                  <a:pt x="4252122" y="34290"/>
                </a:cubicBezTo>
                <a:cubicBezTo>
                  <a:pt x="4347222" y="27731"/>
                  <a:pt x="4442622" y="26670"/>
                  <a:pt x="4537872" y="22860"/>
                </a:cubicBezTo>
                <a:cubicBezTo>
                  <a:pt x="4706400" y="1794"/>
                  <a:pt x="4698825" y="0"/>
                  <a:pt x="4949352" y="0"/>
                </a:cubicBezTo>
                <a:lnTo>
                  <a:pt x="6400962" y="11430"/>
                </a:lnTo>
                <a:cubicBezTo>
                  <a:pt x="6531315" y="98332"/>
                  <a:pt x="6455153" y="33532"/>
                  <a:pt x="6423822" y="388620"/>
                </a:cubicBezTo>
                <a:cubicBezTo>
                  <a:pt x="6422615" y="402304"/>
                  <a:pt x="6406541" y="410357"/>
                  <a:pt x="6400962" y="422910"/>
                </a:cubicBezTo>
                <a:cubicBezTo>
                  <a:pt x="6391175" y="444930"/>
                  <a:pt x="6401271" y="484870"/>
                  <a:pt x="6378102" y="491490"/>
                </a:cubicBezTo>
                <a:cubicBezTo>
                  <a:pt x="6161363" y="553415"/>
                  <a:pt x="6330803" y="511420"/>
                  <a:pt x="5875182" y="537210"/>
                </a:cubicBezTo>
                <a:lnTo>
                  <a:pt x="5692302" y="548640"/>
                </a:lnTo>
                <a:lnTo>
                  <a:pt x="5497992" y="582930"/>
                </a:lnTo>
                <a:cubicBezTo>
                  <a:pt x="5482560" y="585869"/>
                  <a:pt x="5467873" y="592525"/>
                  <a:pt x="5452272" y="594360"/>
                </a:cubicBezTo>
                <a:cubicBezTo>
                  <a:pt x="5402936" y="600164"/>
                  <a:pt x="5353354" y="605125"/>
                  <a:pt x="5303682" y="605790"/>
                </a:cubicBezTo>
                <a:lnTo>
                  <a:pt x="2891952" y="628650"/>
                </a:lnTo>
                <a:cubicBezTo>
                  <a:pt x="1967132" y="683051"/>
                  <a:pt x="2499372" y="661117"/>
                  <a:pt x="800262" y="628650"/>
                </a:cubicBezTo>
                <a:cubicBezTo>
                  <a:pt x="769550" y="628063"/>
                  <a:pt x="739230" y="621564"/>
                  <a:pt x="708822" y="617220"/>
                </a:cubicBezTo>
                <a:cubicBezTo>
                  <a:pt x="487028" y="585535"/>
                  <a:pt x="915706" y="634275"/>
                  <a:pt x="388782" y="537210"/>
                </a:cubicBezTo>
                <a:cubicBezTo>
                  <a:pt x="328714" y="526145"/>
                  <a:pt x="266862" y="529590"/>
                  <a:pt x="205902" y="525780"/>
                </a:cubicBezTo>
                <a:cubicBezTo>
                  <a:pt x="167802" y="518160"/>
                  <a:pt x="127315" y="518226"/>
                  <a:pt x="91602" y="502920"/>
                </a:cubicBezTo>
                <a:cubicBezTo>
                  <a:pt x="51007" y="485522"/>
                  <a:pt x="28012" y="421460"/>
                  <a:pt x="11592" y="388620"/>
                </a:cubicBezTo>
                <a:cubicBezTo>
                  <a:pt x="-437" y="328474"/>
                  <a:pt x="-11100" y="324309"/>
                  <a:pt x="23022" y="262890"/>
                </a:cubicBezTo>
                <a:cubicBezTo>
                  <a:pt x="30872" y="248760"/>
                  <a:pt x="47917" y="241754"/>
                  <a:pt x="57312" y="228600"/>
                </a:cubicBezTo>
                <a:cubicBezTo>
                  <a:pt x="67216" y="214735"/>
                  <a:pt x="71718" y="197674"/>
                  <a:pt x="80172" y="182880"/>
                </a:cubicBezTo>
                <a:cubicBezTo>
                  <a:pt x="86988" y="170953"/>
                  <a:pt x="103032" y="148590"/>
                  <a:pt x="103032" y="14859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377350" y="4365862"/>
            <a:ext cx="651600" cy="446168"/>
          </a:xfrm>
          <a:custGeom>
            <a:avLst/>
            <a:gdLst>
              <a:gd name="connsiteX0" fmla="*/ 651600 w 651600"/>
              <a:gd name="connsiteY0" fmla="*/ 46118 h 446168"/>
              <a:gd name="connsiteX1" fmla="*/ 514440 w 651600"/>
              <a:gd name="connsiteY1" fmla="*/ 398 h 446168"/>
              <a:gd name="connsiteX2" fmla="*/ 240120 w 651600"/>
              <a:gd name="connsiteY2" fmla="*/ 11828 h 446168"/>
              <a:gd name="connsiteX3" fmla="*/ 171540 w 651600"/>
              <a:gd name="connsiteY3" fmla="*/ 46118 h 446168"/>
              <a:gd name="connsiteX4" fmla="*/ 137250 w 651600"/>
              <a:gd name="connsiteY4" fmla="*/ 80408 h 446168"/>
              <a:gd name="connsiteX5" fmla="*/ 80100 w 651600"/>
              <a:gd name="connsiteY5" fmla="*/ 114698 h 446168"/>
              <a:gd name="connsiteX6" fmla="*/ 45810 w 651600"/>
              <a:gd name="connsiteY6" fmla="*/ 137558 h 446168"/>
              <a:gd name="connsiteX7" fmla="*/ 11520 w 651600"/>
              <a:gd name="connsiteY7" fmla="*/ 206138 h 446168"/>
              <a:gd name="connsiteX8" fmla="*/ 90 w 651600"/>
              <a:gd name="connsiteY8" fmla="*/ 240428 h 446168"/>
              <a:gd name="connsiteX9" fmla="*/ 22950 w 651600"/>
              <a:gd name="connsiteY9" fmla="*/ 343298 h 446168"/>
              <a:gd name="connsiteX10" fmla="*/ 91530 w 651600"/>
              <a:gd name="connsiteY10" fmla="*/ 389018 h 446168"/>
              <a:gd name="connsiteX11" fmla="*/ 274410 w 651600"/>
              <a:gd name="connsiteY11" fmla="*/ 446168 h 446168"/>
              <a:gd name="connsiteX12" fmla="*/ 423000 w 651600"/>
              <a:gd name="connsiteY12" fmla="*/ 423308 h 446168"/>
              <a:gd name="connsiteX13" fmla="*/ 445860 w 651600"/>
              <a:gd name="connsiteY13" fmla="*/ 389018 h 446168"/>
              <a:gd name="connsiteX14" fmla="*/ 491580 w 651600"/>
              <a:gd name="connsiteY14" fmla="*/ 343298 h 446168"/>
              <a:gd name="connsiteX15" fmla="*/ 514440 w 651600"/>
              <a:gd name="connsiteY15" fmla="*/ 309008 h 446168"/>
              <a:gd name="connsiteX16" fmla="*/ 548730 w 651600"/>
              <a:gd name="connsiteY16" fmla="*/ 263288 h 446168"/>
              <a:gd name="connsiteX17" fmla="*/ 525870 w 651600"/>
              <a:gd name="connsiteY17" fmla="*/ 80408 h 446168"/>
              <a:gd name="connsiteX18" fmla="*/ 491580 w 651600"/>
              <a:gd name="connsiteY18" fmla="*/ 46118 h 446168"/>
              <a:gd name="connsiteX19" fmla="*/ 388710 w 651600"/>
              <a:gd name="connsiteY19" fmla="*/ 11828 h 446168"/>
              <a:gd name="connsiteX20" fmla="*/ 297270 w 651600"/>
              <a:gd name="connsiteY20" fmla="*/ 398 h 4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1600" h="446168">
                <a:moveTo>
                  <a:pt x="651600" y="46118"/>
                </a:moveTo>
                <a:cubicBezTo>
                  <a:pt x="619546" y="33296"/>
                  <a:pt x="545436" y="1398"/>
                  <a:pt x="514440" y="398"/>
                </a:cubicBezTo>
                <a:lnTo>
                  <a:pt x="240120" y="11828"/>
                </a:lnTo>
                <a:cubicBezTo>
                  <a:pt x="205753" y="23284"/>
                  <a:pt x="201083" y="21499"/>
                  <a:pt x="171540" y="46118"/>
                </a:cubicBezTo>
                <a:cubicBezTo>
                  <a:pt x="159122" y="56466"/>
                  <a:pt x="150182" y="70709"/>
                  <a:pt x="137250" y="80408"/>
                </a:cubicBezTo>
                <a:cubicBezTo>
                  <a:pt x="119477" y="93738"/>
                  <a:pt x="98939" y="102924"/>
                  <a:pt x="80100" y="114698"/>
                </a:cubicBezTo>
                <a:cubicBezTo>
                  <a:pt x="68451" y="121979"/>
                  <a:pt x="57240" y="129938"/>
                  <a:pt x="45810" y="137558"/>
                </a:cubicBezTo>
                <a:cubicBezTo>
                  <a:pt x="34380" y="160418"/>
                  <a:pt x="21900" y="182783"/>
                  <a:pt x="11520" y="206138"/>
                </a:cubicBezTo>
                <a:cubicBezTo>
                  <a:pt x="6627" y="217148"/>
                  <a:pt x="-911" y="228421"/>
                  <a:pt x="90" y="240428"/>
                </a:cubicBezTo>
                <a:cubicBezTo>
                  <a:pt x="3007" y="275433"/>
                  <a:pt x="9440" y="310874"/>
                  <a:pt x="22950" y="343298"/>
                </a:cubicBezTo>
                <a:cubicBezTo>
                  <a:pt x="40056" y="384352"/>
                  <a:pt x="61063" y="373785"/>
                  <a:pt x="91530" y="389018"/>
                </a:cubicBezTo>
                <a:cubicBezTo>
                  <a:pt x="214648" y="450577"/>
                  <a:pt x="70371" y="409070"/>
                  <a:pt x="274410" y="446168"/>
                </a:cubicBezTo>
                <a:cubicBezTo>
                  <a:pt x="323940" y="438548"/>
                  <a:pt x="375459" y="439155"/>
                  <a:pt x="423000" y="423308"/>
                </a:cubicBezTo>
                <a:cubicBezTo>
                  <a:pt x="436032" y="418964"/>
                  <a:pt x="436920" y="399448"/>
                  <a:pt x="445860" y="389018"/>
                </a:cubicBezTo>
                <a:cubicBezTo>
                  <a:pt x="459886" y="372654"/>
                  <a:pt x="477554" y="359662"/>
                  <a:pt x="491580" y="343298"/>
                </a:cubicBezTo>
                <a:cubicBezTo>
                  <a:pt x="500520" y="332868"/>
                  <a:pt x="506455" y="320186"/>
                  <a:pt x="514440" y="309008"/>
                </a:cubicBezTo>
                <a:cubicBezTo>
                  <a:pt x="525513" y="293506"/>
                  <a:pt x="537300" y="278528"/>
                  <a:pt x="548730" y="263288"/>
                </a:cubicBezTo>
                <a:cubicBezTo>
                  <a:pt x="541110" y="202328"/>
                  <a:pt x="541505" y="139820"/>
                  <a:pt x="525870" y="80408"/>
                </a:cubicBezTo>
                <a:cubicBezTo>
                  <a:pt x="521756" y="64776"/>
                  <a:pt x="504734" y="55513"/>
                  <a:pt x="491580" y="46118"/>
                </a:cubicBezTo>
                <a:cubicBezTo>
                  <a:pt x="453036" y="18586"/>
                  <a:pt x="434574" y="22020"/>
                  <a:pt x="388710" y="11828"/>
                </a:cubicBezTo>
                <a:cubicBezTo>
                  <a:pt x="320642" y="-3298"/>
                  <a:pt x="366036" y="398"/>
                  <a:pt x="297270" y="39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77540" y="4377572"/>
            <a:ext cx="582930" cy="663058"/>
          </a:xfrm>
          <a:custGeom>
            <a:avLst/>
            <a:gdLst>
              <a:gd name="connsiteX0" fmla="*/ 582930 w 582930"/>
              <a:gd name="connsiteY0" fmla="*/ 11548 h 663058"/>
              <a:gd name="connsiteX1" fmla="*/ 320040 w 582930"/>
              <a:gd name="connsiteY1" fmla="*/ 118 h 663058"/>
              <a:gd name="connsiteX2" fmla="*/ 137160 w 582930"/>
              <a:gd name="connsiteY2" fmla="*/ 11548 h 663058"/>
              <a:gd name="connsiteX3" fmla="*/ 68580 w 582930"/>
              <a:gd name="connsiteY3" fmla="*/ 57268 h 663058"/>
              <a:gd name="connsiteX4" fmla="*/ 22860 w 582930"/>
              <a:gd name="connsiteY4" fmla="*/ 125848 h 663058"/>
              <a:gd name="connsiteX5" fmla="*/ 0 w 582930"/>
              <a:gd name="connsiteY5" fmla="*/ 217288 h 663058"/>
              <a:gd name="connsiteX6" fmla="*/ 22860 w 582930"/>
              <a:gd name="connsiteY6" fmla="*/ 468748 h 663058"/>
              <a:gd name="connsiteX7" fmla="*/ 125730 w 582930"/>
              <a:gd name="connsiteY7" fmla="*/ 594478 h 663058"/>
              <a:gd name="connsiteX8" fmla="*/ 274320 w 582930"/>
              <a:gd name="connsiteY8" fmla="*/ 663058 h 663058"/>
              <a:gd name="connsiteX9" fmla="*/ 445770 w 582930"/>
              <a:gd name="connsiteY9" fmla="*/ 640198 h 663058"/>
              <a:gd name="connsiteX10" fmla="*/ 457200 w 582930"/>
              <a:gd name="connsiteY10" fmla="*/ 594478 h 663058"/>
              <a:gd name="connsiteX11" fmla="*/ 491490 w 582930"/>
              <a:gd name="connsiteY11" fmla="*/ 445888 h 663058"/>
              <a:gd name="connsiteX12" fmla="*/ 502920 w 582930"/>
              <a:gd name="connsiteY12" fmla="*/ 400168 h 663058"/>
              <a:gd name="connsiteX13" fmla="*/ 548640 w 582930"/>
              <a:gd name="connsiteY13" fmla="*/ 331588 h 663058"/>
              <a:gd name="connsiteX14" fmla="*/ 571500 w 582930"/>
              <a:gd name="connsiteY14" fmla="*/ 297298 h 663058"/>
              <a:gd name="connsiteX15" fmla="*/ 537210 w 582930"/>
              <a:gd name="connsiteY15" fmla="*/ 125848 h 663058"/>
              <a:gd name="connsiteX16" fmla="*/ 480060 w 582930"/>
              <a:gd name="connsiteY16" fmla="*/ 34408 h 663058"/>
              <a:gd name="connsiteX17" fmla="*/ 434340 w 582930"/>
              <a:gd name="connsiteY17" fmla="*/ 34408 h 66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2930" h="663058">
                <a:moveTo>
                  <a:pt x="582930" y="11548"/>
                </a:moveTo>
                <a:cubicBezTo>
                  <a:pt x="495300" y="7738"/>
                  <a:pt x="407753" y="118"/>
                  <a:pt x="320040" y="118"/>
                </a:cubicBezTo>
                <a:cubicBezTo>
                  <a:pt x="258961" y="118"/>
                  <a:pt x="196720" y="-1988"/>
                  <a:pt x="137160" y="11548"/>
                </a:cubicBezTo>
                <a:cubicBezTo>
                  <a:pt x="110369" y="17637"/>
                  <a:pt x="68580" y="57268"/>
                  <a:pt x="68580" y="57268"/>
                </a:cubicBezTo>
                <a:cubicBezTo>
                  <a:pt x="53340" y="80128"/>
                  <a:pt x="28248" y="98907"/>
                  <a:pt x="22860" y="125848"/>
                </a:cubicBezTo>
                <a:cubicBezTo>
                  <a:pt x="9067" y="194812"/>
                  <a:pt x="17573" y="164568"/>
                  <a:pt x="0" y="217288"/>
                </a:cubicBezTo>
                <a:cubicBezTo>
                  <a:pt x="7620" y="301108"/>
                  <a:pt x="12832" y="385182"/>
                  <a:pt x="22860" y="468748"/>
                </a:cubicBezTo>
                <a:cubicBezTo>
                  <a:pt x="29509" y="524158"/>
                  <a:pt x="91643" y="565260"/>
                  <a:pt x="125730" y="594478"/>
                </a:cubicBezTo>
                <a:cubicBezTo>
                  <a:pt x="186836" y="646854"/>
                  <a:pt x="198738" y="641463"/>
                  <a:pt x="274320" y="663058"/>
                </a:cubicBezTo>
                <a:cubicBezTo>
                  <a:pt x="331470" y="655438"/>
                  <a:pt x="391785" y="660442"/>
                  <a:pt x="445770" y="640198"/>
                </a:cubicBezTo>
                <a:cubicBezTo>
                  <a:pt x="460479" y="634682"/>
                  <a:pt x="453792" y="609813"/>
                  <a:pt x="457200" y="594478"/>
                </a:cubicBezTo>
                <a:cubicBezTo>
                  <a:pt x="492383" y="436154"/>
                  <a:pt x="435469" y="669973"/>
                  <a:pt x="491490" y="445888"/>
                </a:cubicBezTo>
                <a:cubicBezTo>
                  <a:pt x="495300" y="430648"/>
                  <a:pt x="494206" y="413239"/>
                  <a:pt x="502920" y="400168"/>
                </a:cubicBezTo>
                <a:lnTo>
                  <a:pt x="548640" y="331588"/>
                </a:lnTo>
                <a:lnTo>
                  <a:pt x="571500" y="297298"/>
                </a:lnTo>
                <a:cubicBezTo>
                  <a:pt x="552472" y="87990"/>
                  <a:pt x="581342" y="236177"/>
                  <a:pt x="537210" y="125848"/>
                </a:cubicBezTo>
                <a:cubicBezTo>
                  <a:pt x="520262" y="83478"/>
                  <a:pt x="528553" y="48263"/>
                  <a:pt x="480060" y="34408"/>
                </a:cubicBezTo>
                <a:cubicBezTo>
                  <a:pt x="465406" y="30221"/>
                  <a:pt x="449580" y="34408"/>
                  <a:pt x="434340" y="3440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229100" y="4394879"/>
            <a:ext cx="434882" cy="382861"/>
          </a:xfrm>
          <a:custGeom>
            <a:avLst/>
            <a:gdLst>
              <a:gd name="connsiteX0" fmla="*/ 377190 w 434882"/>
              <a:gd name="connsiteY0" fmla="*/ 39961 h 382861"/>
              <a:gd name="connsiteX1" fmla="*/ 22860 w 434882"/>
              <a:gd name="connsiteY1" fmla="*/ 17101 h 382861"/>
              <a:gd name="connsiteX2" fmla="*/ 0 w 434882"/>
              <a:gd name="connsiteY2" fmla="*/ 62821 h 382861"/>
              <a:gd name="connsiteX3" fmla="*/ 22860 w 434882"/>
              <a:gd name="connsiteY3" fmla="*/ 268561 h 382861"/>
              <a:gd name="connsiteX4" fmla="*/ 57150 w 434882"/>
              <a:gd name="connsiteY4" fmla="*/ 279991 h 382861"/>
              <a:gd name="connsiteX5" fmla="*/ 102870 w 434882"/>
              <a:gd name="connsiteY5" fmla="*/ 314281 h 382861"/>
              <a:gd name="connsiteX6" fmla="*/ 160020 w 434882"/>
              <a:gd name="connsiteY6" fmla="*/ 337141 h 382861"/>
              <a:gd name="connsiteX7" fmla="*/ 240030 w 434882"/>
              <a:gd name="connsiteY7" fmla="*/ 360001 h 382861"/>
              <a:gd name="connsiteX8" fmla="*/ 274320 w 434882"/>
              <a:gd name="connsiteY8" fmla="*/ 371431 h 382861"/>
              <a:gd name="connsiteX9" fmla="*/ 354330 w 434882"/>
              <a:gd name="connsiteY9" fmla="*/ 382861 h 382861"/>
              <a:gd name="connsiteX10" fmla="*/ 422910 w 434882"/>
              <a:gd name="connsiteY10" fmla="*/ 360001 h 382861"/>
              <a:gd name="connsiteX11" fmla="*/ 434340 w 434882"/>
              <a:gd name="connsiteY11" fmla="*/ 302851 h 382861"/>
              <a:gd name="connsiteX12" fmla="*/ 411480 w 434882"/>
              <a:gd name="connsiteY12" fmla="*/ 119971 h 382861"/>
              <a:gd name="connsiteX13" fmla="*/ 365760 w 434882"/>
              <a:gd name="connsiteY13" fmla="*/ 51391 h 382861"/>
              <a:gd name="connsiteX14" fmla="*/ 274320 w 434882"/>
              <a:gd name="connsiteY14" fmla="*/ 28531 h 382861"/>
              <a:gd name="connsiteX15" fmla="*/ 194310 w 434882"/>
              <a:gd name="connsiteY15" fmla="*/ 17101 h 38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4882" h="382861">
                <a:moveTo>
                  <a:pt x="377190" y="39961"/>
                </a:moveTo>
                <a:cubicBezTo>
                  <a:pt x="243242" y="11258"/>
                  <a:pt x="165161" y="-20347"/>
                  <a:pt x="22860" y="17101"/>
                </a:cubicBezTo>
                <a:cubicBezTo>
                  <a:pt x="6382" y="21437"/>
                  <a:pt x="7620" y="47581"/>
                  <a:pt x="0" y="62821"/>
                </a:cubicBezTo>
                <a:cubicBezTo>
                  <a:pt x="7620" y="131401"/>
                  <a:pt x="5299" y="201831"/>
                  <a:pt x="22860" y="268561"/>
                </a:cubicBezTo>
                <a:cubicBezTo>
                  <a:pt x="25926" y="280213"/>
                  <a:pt x="46689" y="274013"/>
                  <a:pt x="57150" y="279991"/>
                </a:cubicBezTo>
                <a:cubicBezTo>
                  <a:pt x="73690" y="289442"/>
                  <a:pt x="86217" y="305030"/>
                  <a:pt x="102870" y="314281"/>
                </a:cubicBezTo>
                <a:cubicBezTo>
                  <a:pt x="120806" y="324245"/>
                  <a:pt x="140555" y="330653"/>
                  <a:pt x="160020" y="337141"/>
                </a:cubicBezTo>
                <a:cubicBezTo>
                  <a:pt x="186334" y="345912"/>
                  <a:pt x="213463" y="352031"/>
                  <a:pt x="240030" y="360001"/>
                </a:cubicBezTo>
                <a:cubicBezTo>
                  <a:pt x="251570" y="363463"/>
                  <a:pt x="262506" y="369068"/>
                  <a:pt x="274320" y="371431"/>
                </a:cubicBezTo>
                <a:cubicBezTo>
                  <a:pt x="300738" y="376715"/>
                  <a:pt x="327660" y="379051"/>
                  <a:pt x="354330" y="382861"/>
                </a:cubicBezTo>
                <a:cubicBezTo>
                  <a:pt x="377190" y="375241"/>
                  <a:pt x="405871" y="377040"/>
                  <a:pt x="422910" y="360001"/>
                </a:cubicBezTo>
                <a:cubicBezTo>
                  <a:pt x="436647" y="346264"/>
                  <a:pt x="435264" y="322256"/>
                  <a:pt x="434340" y="302851"/>
                </a:cubicBezTo>
                <a:cubicBezTo>
                  <a:pt x="431418" y="241486"/>
                  <a:pt x="427644" y="179241"/>
                  <a:pt x="411480" y="119971"/>
                </a:cubicBezTo>
                <a:cubicBezTo>
                  <a:pt x="404251" y="93465"/>
                  <a:pt x="392414" y="58054"/>
                  <a:pt x="365760" y="51391"/>
                </a:cubicBezTo>
                <a:cubicBezTo>
                  <a:pt x="335280" y="43771"/>
                  <a:pt x="305422" y="32974"/>
                  <a:pt x="274320" y="28531"/>
                </a:cubicBezTo>
                <a:lnTo>
                  <a:pt x="194310" y="17101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972050" y="4354712"/>
            <a:ext cx="731520" cy="617455"/>
          </a:xfrm>
          <a:custGeom>
            <a:avLst/>
            <a:gdLst>
              <a:gd name="connsiteX0" fmla="*/ 342900 w 731520"/>
              <a:gd name="connsiteY0" fmla="*/ 11548 h 617455"/>
              <a:gd name="connsiteX1" fmla="*/ 34290 w 731520"/>
              <a:gd name="connsiteY1" fmla="*/ 45838 h 617455"/>
              <a:gd name="connsiteX2" fmla="*/ 0 w 731520"/>
              <a:gd name="connsiteY2" fmla="*/ 80128 h 617455"/>
              <a:gd name="connsiteX3" fmla="*/ 11430 w 731520"/>
              <a:gd name="connsiteY3" fmla="*/ 365878 h 617455"/>
              <a:gd name="connsiteX4" fmla="*/ 45720 w 731520"/>
              <a:gd name="connsiteY4" fmla="*/ 434458 h 617455"/>
              <a:gd name="connsiteX5" fmla="*/ 148590 w 731520"/>
              <a:gd name="connsiteY5" fmla="*/ 548758 h 617455"/>
              <a:gd name="connsiteX6" fmla="*/ 182880 w 731520"/>
              <a:gd name="connsiteY6" fmla="*/ 571618 h 617455"/>
              <a:gd name="connsiteX7" fmla="*/ 274320 w 731520"/>
              <a:gd name="connsiteY7" fmla="*/ 583048 h 617455"/>
              <a:gd name="connsiteX8" fmla="*/ 308610 w 731520"/>
              <a:gd name="connsiteY8" fmla="*/ 605908 h 617455"/>
              <a:gd name="connsiteX9" fmla="*/ 697230 w 731520"/>
              <a:gd name="connsiteY9" fmla="*/ 594478 h 617455"/>
              <a:gd name="connsiteX10" fmla="*/ 708660 w 731520"/>
              <a:gd name="connsiteY10" fmla="*/ 537328 h 617455"/>
              <a:gd name="connsiteX11" fmla="*/ 731520 w 731520"/>
              <a:gd name="connsiteY11" fmla="*/ 457318 h 617455"/>
              <a:gd name="connsiteX12" fmla="*/ 708660 w 731520"/>
              <a:gd name="connsiteY12" fmla="*/ 308728 h 617455"/>
              <a:gd name="connsiteX13" fmla="*/ 582930 w 731520"/>
              <a:gd name="connsiteY13" fmla="*/ 160138 h 617455"/>
              <a:gd name="connsiteX14" fmla="*/ 537210 w 731520"/>
              <a:gd name="connsiteY14" fmla="*/ 125848 h 617455"/>
              <a:gd name="connsiteX15" fmla="*/ 422910 w 731520"/>
              <a:gd name="connsiteY15" fmla="*/ 34408 h 617455"/>
              <a:gd name="connsiteX16" fmla="*/ 354330 w 731520"/>
              <a:gd name="connsiteY16" fmla="*/ 22978 h 617455"/>
              <a:gd name="connsiteX17" fmla="*/ 240030 w 731520"/>
              <a:gd name="connsiteY17" fmla="*/ 118 h 61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1520" h="617455">
                <a:moveTo>
                  <a:pt x="342900" y="11548"/>
                </a:moveTo>
                <a:cubicBezTo>
                  <a:pt x="209752" y="17096"/>
                  <a:pt x="121478" y="-26819"/>
                  <a:pt x="34290" y="45838"/>
                </a:cubicBezTo>
                <a:cubicBezTo>
                  <a:pt x="21872" y="56186"/>
                  <a:pt x="11430" y="68698"/>
                  <a:pt x="0" y="80128"/>
                </a:cubicBezTo>
                <a:cubicBezTo>
                  <a:pt x="3810" y="175378"/>
                  <a:pt x="-769" y="271336"/>
                  <a:pt x="11430" y="365878"/>
                </a:cubicBezTo>
                <a:cubicBezTo>
                  <a:pt x="14701" y="391226"/>
                  <a:pt x="32570" y="412542"/>
                  <a:pt x="45720" y="434458"/>
                </a:cubicBezTo>
                <a:cubicBezTo>
                  <a:pt x="69492" y="474077"/>
                  <a:pt x="117308" y="520952"/>
                  <a:pt x="148590" y="548758"/>
                </a:cubicBezTo>
                <a:cubicBezTo>
                  <a:pt x="158857" y="557884"/>
                  <a:pt x="169627" y="568004"/>
                  <a:pt x="182880" y="571618"/>
                </a:cubicBezTo>
                <a:cubicBezTo>
                  <a:pt x="212515" y="579700"/>
                  <a:pt x="243840" y="579238"/>
                  <a:pt x="274320" y="583048"/>
                </a:cubicBezTo>
                <a:cubicBezTo>
                  <a:pt x="285750" y="590668"/>
                  <a:pt x="295140" y="603214"/>
                  <a:pt x="308610" y="605908"/>
                </a:cubicBezTo>
                <a:cubicBezTo>
                  <a:pt x="441001" y="632386"/>
                  <a:pt x="562701" y="606708"/>
                  <a:pt x="697230" y="594478"/>
                </a:cubicBezTo>
                <a:cubicBezTo>
                  <a:pt x="701040" y="575428"/>
                  <a:pt x="703948" y="556175"/>
                  <a:pt x="708660" y="537328"/>
                </a:cubicBezTo>
                <a:cubicBezTo>
                  <a:pt x="715387" y="510419"/>
                  <a:pt x="731520" y="485055"/>
                  <a:pt x="731520" y="457318"/>
                </a:cubicBezTo>
                <a:cubicBezTo>
                  <a:pt x="731520" y="407205"/>
                  <a:pt x="723060" y="356727"/>
                  <a:pt x="708660" y="308728"/>
                </a:cubicBezTo>
                <a:cubicBezTo>
                  <a:pt x="686665" y="235410"/>
                  <a:pt x="639203" y="206179"/>
                  <a:pt x="582930" y="160138"/>
                </a:cubicBezTo>
                <a:cubicBezTo>
                  <a:pt x="568186" y="148075"/>
                  <a:pt x="551547" y="138393"/>
                  <a:pt x="537210" y="125848"/>
                </a:cubicBezTo>
                <a:cubicBezTo>
                  <a:pt x="508472" y="100702"/>
                  <a:pt x="463010" y="41091"/>
                  <a:pt x="422910" y="34408"/>
                </a:cubicBezTo>
                <a:cubicBezTo>
                  <a:pt x="400050" y="30598"/>
                  <a:pt x="376912" y="28189"/>
                  <a:pt x="354330" y="22978"/>
                </a:cubicBezTo>
                <a:cubicBezTo>
                  <a:pt x="241663" y="-3022"/>
                  <a:pt x="310986" y="118"/>
                  <a:pt x="240030" y="11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2852" y="4560570"/>
            <a:ext cx="480068" cy="2388870"/>
          </a:xfrm>
          <a:custGeom>
            <a:avLst/>
            <a:gdLst>
              <a:gd name="connsiteX0" fmla="*/ 91448 w 480068"/>
              <a:gd name="connsiteY0" fmla="*/ 102870 h 2388870"/>
              <a:gd name="connsiteX1" fmla="*/ 57158 w 480068"/>
              <a:gd name="connsiteY1" fmla="*/ 160020 h 2388870"/>
              <a:gd name="connsiteX2" fmla="*/ 45728 w 480068"/>
              <a:gd name="connsiteY2" fmla="*/ 194310 h 2388870"/>
              <a:gd name="connsiteX3" fmla="*/ 22868 w 480068"/>
              <a:gd name="connsiteY3" fmla="*/ 308610 h 2388870"/>
              <a:gd name="connsiteX4" fmla="*/ 11438 w 480068"/>
              <a:gd name="connsiteY4" fmla="*/ 342900 h 2388870"/>
              <a:gd name="connsiteX5" fmla="*/ 8 w 480068"/>
              <a:gd name="connsiteY5" fmla="*/ 388620 h 2388870"/>
              <a:gd name="connsiteX6" fmla="*/ 11438 w 480068"/>
              <a:gd name="connsiteY6" fmla="*/ 1394460 h 2388870"/>
              <a:gd name="connsiteX7" fmla="*/ 22868 w 480068"/>
              <a:gd name="connsiteY7" fmla="*/ 1451610 h 2388870"/>
              <a:gd name="connsiteX8" fmla="*/ 34298 w 480068"/>
              <a:gd name="connsiteY8" fmla="*/ 1520190 h 2388870"/>
              <a:gd name="connsiteX9" fmla="*/ 45728 w 480068"/>
              <a:gd name="connsiteY9" fmla="*/ 1885950 h 2388870"/>
              <a:gd name="connsiteX10" fmla="*/ 68588 w 480068"/>
              <a:gd name="connsiteY10" fmla="*/ 1965960 h 2388870"/>
              <a:gd name="connsiteX11" fmla="*/ 91448 w 480068"/>
              <a:gd name="connsiteY11" fmla="*/ 2068830 h 2388870"/>
              <a:gd name="connsiteX12" fmla="*/ 102878 w 480068"/>
              <a:gd name="connsiteY12" fmla="*/ 2160270 h 2388870"/>
              <a:gd name="connsiteX13" fmla="*/ 114308 w 480068"/>
              <a:gd name="connsiteY13" fmla="*/ 2354580 h 2388870"/>
              <a:gd name="connsiteX14" fmla="*/ 205748 w 480068"/>
              <a:gd name="connsiteY14" fmla="*/ 2388870 h 2388870"/>
              <a:gd name="connsiteX15" fmla="*/ 411488 w 480068"/>
              <a:gd name="connsiteY15" fmla="*/ 2366010 h 2388870"/>
              <a:gd name="connsiteX16" fmla="*/ 445778 w 480068"/>
              <a:gd name="connsiteY16" fmla="*/ 2343150 h 2388870"/>
              <a:gd name="connsiteX17" fmla="*/ 468638 w 480068"/>
              <a:gd name="connsiteY17" fmla="*/ 2160270 h 2388870"/>
              <a:gd name="connsiteX18" fmla="*/ 480068 w 480068"/>
              <a:gd name="connsiteY18" fmla="*/ 1920240 h 2388870"/>
              <a:gd name="connsiteX19" fmla="*/ 468638 w 480068"/>
              <a:gd name="connsiteY19" fmla="*/ 1543050 h 2388870"/>
              <a:gd name="connsiteX20" fmla="*/ 445778 w 480068"/>
              <a:gd name="connsiteY20" fmla="*/ 365760 h 2388870"/>
              <a:gd name="connsiteX21" fmla="*/ 422918 w 480068"/>
              <a:gd name="connsiteY21" fmla="*/ 160020 h 2388870"/>
              <a:gd name="connsiteX22" fmla="*/ 400058 w 480068"/>
              <a:gd name="connsiteY22" fmla="*/ 68580 h 2388870"/>
              <a:gd name="connsiteX23" fmla="*/ 297188 w 480068"/>
              <a:gd name="connsiteY23" fmla="*/ 11430 h 2388870"/>
              <a:gd name="connsiteX24" fmla="*/ 262898 w 480068"/>
              <a:gd name="connsiteY24" fmla="*/ 0 h 2388870"/>
              <a:gd name="connsiteX25" fmla="*/ 102878 w 480068"/>
              <a:gd name="connsiteY25" fmla="*/ 34290 h 2388870"/>
              <a:gd name="connsiteX26" fmla="*/ 80018 w 480068"/>
              <a:gd name="connsiteY26" fmla="*/ 68580 h 2388870"/>
              <a:gd name="connsiteX27" fmla="*/ 11438 w 480068"/>
              <a:gd name="connsiteY27" fmla="*/ 148590 h 2388870"/>
              <a:gd name="connsiteX28" fmla="*/ 8 w 480068"/>
              <a:gd name="connsiteY28" fmla="*/ 217170 h 238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80068" h="2388870">
                <a:moveTo>
                  <a:pt x="91448" y="102870"/>
                </a:moveTo>
                <a:cubicBezTo>
                  <a:pt x="80018" y="121920"/>
                  <a:pt x="67093" y="140149"/>
                  <a:pt x="57158" y="160020"/>
                </a:cubicBezTo>
                <a:cubicBezTo>
                  <a:pt x="51770" y="170796"/>
                  <a:pt x="49038" y="182725"/>
                  <a:pt x="45728" y="194310"/>
                </a:cubicBezTo>
                <a:cubicBezTo>
                  <a:pt x="22955" y="274014"/>
                  <a:pt x="45322" y="207567"/>
                  <a:pt x="22868" y="308610"/>
                </a:cubicBezTo>
                <a:cubicBezTo>
                  <a:pt x="20254" y="320371"/>
                  <a:pt x="14748" y="331315"/>
                  <a:pt x="11438" y="342900"/>
                </a:cubicBezTo>
                <a:cubicBezTo>
                  <a:pt x="7122" y="358005"/>
                  <a:pt x="3818" y="373380"/>
                  <a:pt x="8" y="388620"/>
                </a:cubicBezTo>
                <a:cubicBezTo>
                  <a:pt x="3818" y="723900"/>
                  <a:pt x="4229" y="1059236"/>
                  <a:pt x="11438" y="1394460"/>
                </a:cubicBezTo>
                <a:cubicBezTo>
                  <a:pt x="11856" y="1413883"/>
                  <a:pt x="19393" y="1432496"/>
                  <a:pt x="22868" y="1451610"/>
                </a:cubicBezTo>
                <a:cubicBezTo>
                  <a:pt x="27014" y="1474412"/>
                  <a:pt x="30488" y="1497330"/>
                  <a:pt x="34298" y="1520190"/>
                </a:cubicBezTo>
                <a:cubicBezTo>
                  <a:pt x="38108" y="1642110"/>
                  <a:pt x="38962" y="1764158"/>
                  <a:pt x="45728" y="1885950"/>
                </a:cubicBezTo>
                <a:cubicBezTo>
                  <a:pt x="47572" y="1919142"/>
                  <a:pt x="61784" y="1935341"/>
                  <a:pt x="68588" y="1965960"/>
                </a:cubicBezTo>
                <a:cubicBezTo>
                  <a:pt x="95409" y="2086657"/>
                  <a:pt x="65717" y="1991638"/>
                  <a:pt x="91448" y="2068830"/>
                </a:cubicBezTo>
                <a:cubicBezTo>
                  <a:pt x="95258" y="2099310"/>
                  <a:pt x="100428" y="2129651"/>
                  <a:pt x="102878" y="2160270"/>
                </a:cubicBezTo>
                <a:cubicBezTo>
                  <a:pt x="108052" y="2224945"/>
                  <a:pt x="94770" y="2292710"/>
                  <a:pt x="114308" y="2354580"/>
                </a:cubicBezTo>
                <a:cubicBezTo>
                  <a:pt x="115916" y="2359672"/>
                  <a:pt x="191178" y="2384013"/>
                  <a:pt x="205748" y="2388870"/>
                </a:cubicBezTo>
                <a:cubicBezTo>
                  <a:pt x="214785" y="2388175"/>
                  <a:pt x="367777" y="2382401"/>
                  <a:pt x="411488" y="2366010"/>
                </a:cubicBezTo>
                <a:cubicBezTo>
                  <a:pt x="424350" y="2361187"/>
                  <a:pt x="434348" y="2350770"/>
                  <a:pt x="445778" y="2343150"/>
                </a:cubicBezTo>
                <a:cubicBezTo>
                  <a:pt x="472061" y="2264301"/>
                  <a:pt x="459814" y="2310284"/>
                  <a:pt x="468638" y="2160270"/>
                </a:cubicBezTo>
                <a:cubicBezTo>
                  <a:pt x="473342" y="2080308"/>
                  <a:pt x="476258" y="2000250"/>
                  <a:pt x="480068" y="1920240"/>
                </a:cubicBezTo>
                <a:cubicBezTo>
                  <a:pt x="476258" y="1794510"/>
                  <a:pt x="471231" y="1668811"/>
                  <a:pt x="468638" y="1543050"/>
                </a:cubicBezTo>
                <a:cubicBezTo>
                  <a:pt x="462173" y="1229489"/>
                  <a:pt x="459018" y="709989"/>
                  <a:pt x="445778" y="365760"/>
                </a:cubicBezTo>
                <a:cubicBezTo>
                  <a:pt x="442276" y="274703"/>
                  <a:pt x="440407" y="235807"/>
                  <a:pt x="422918" y="160020"/>
                </a:cubicBezTo>
                <a:cubicBezTo>
                  <a:pt x="415853" y="129407"/>
                  <a:pt x="413059" y="97182"/>
                  <a:pt x="400058" y="68580"/>
                </a:cubicBezTo>
                <a:cubicBezTo>
                  <a:pt x="381726" y="28250"/>
                  <a:pt x="331914" y="23005"/>
                  <a:pt x="297188" y="11430"/>
                </a:cubicBezTo>
                <a:lnTo>
                  <a:pt x="262898" y="0"/>
                </a:lnTo>
                <a:cubicBezTo>
                  <a:pt x="209558" y="11430"/>
                  <a:pt x="153956" y="15136"/>
                  <a:pt x="102878" y="34290"/>
                </a:cubicBezTo>
                <a:cubicBezTo>
                  <a:pt x="90016" y="39113"/>
                  <a:pt x="88600" y="57853"/>
                  <a:pt x="80018" y="68580"/>
                </a:cubicBezTo>
                <a:cubicBezTo>
                  <a:pt x="58075" y="96009"/>
                  <a:pt x="34298" y="121920"/>
                  <a:pt x="11438" y="148590"/>
                </a:cubicBezTo>
                <a:cubicBezTo>
                  <a:pt x="-739" y="209476"/>
                  <a:pt x="8" y="186313"/>
                  <a:pt x="8" y="21717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148840" y="4925464"/>
            <a:ext cx="971550" cy="309476"/>
          </a:xfrm>
          <a:custGeom>
            <a:avLst/>
            <a:gdLst>
              <a:gd name="connsiteX0" fmla="*/ 925830 w 971550"/>
              <a:gd name="connsiteY0" fmla="*/ 12296 h 309476"/>
              <a:gd name="connsiteX1" fmla="*/ 182880 w 971550"/>
              <a:gd name="connsiteY1" fmla="*/ 12296 h 309476"/>
              <a:gd name="connsiteX2" fmla="*/ 0 w 971550"/>
              <a:gd name="connsiteY2" fmla="*/ 35156 h 309476"/>
              <a:gd name="connsiteX3" fmla="*/ 11430 w 971550"/>
              <a:gd name="connsiteY3" fmla="*/ 115166 h 309476"/>
              <a:gd name="connsiteX4" fmla="*/ 34290 w 971550"/>
              <a:gd name="connsiteY4" fmla="*/ 149456 h 309476"/>
              <a:gd name="connsiteX5" fmla="*/ 45720 w 971550"/>
              <a:gd name="connsiteY5" fmla="*/ 252326 h 309476"/>
              <a:gd name="connsiteX6" fmla="*/ 57150 w 971550"/>
              <a:gd name="connsiteY6" fmla="*/ 286616 h 309476"/>
              <a:gd name="connsiteX7" fmla="*/ 137160 w 971550"/>
              <a:gd name="connsiteY7" fmla="*/ 298046 h 309476"/>
              <a:gd name="connsiteX8" fmla="*/ 182880 w 971550"/>
              <a:gd name="connsiteY8" fmla="*/ 309476 h 309476"/>
              <a:gd name="connsiteX9" fmla="*/ 342900 w 971550"/>
              <a:gd name="connsiteY9" fmla="*/ 298046 h 309476"/>
              <a:gd name="connsiteX10" fmla="*/ 445770 w 971550"/>
              <a:gd name="connsiteY10" fmla="*/ 286616 h 309476"/>
              <a:gd name="connsiteX11" fmla="*/ 971550 w 971550"/>
              <a:gd name="connsiteY11" fmla="*/ 263756 h 309476"/>
              <a:gd name="connsiteX12" fmla="*/ 948690 w 971550"/>
              <a:gd name="connsiteY12" fmla="*/ 172316 h 309476"/>
              <a:gd name="connsiteX13" fmla="*/ 902970 w 971550"/>
              <a:gd name="connsiteY13" fmla="*/ 58016 h 309476"/>
              <a:gd name="connsiteX14" fmla="*/ 925830 w 971550"/>
              <a:gd name="connsiteY14" fmla="*/ 12296 h 30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1550" h="309476">
                <a:moveTo>
                  <a:pt x="925830" y="12296"/>
                </a:moveTo>
                <a:cubicBezTo>
                  <a:pt x="593299" y="420"/>
                  <a:pt x="542820" y="-8078"/>
                  <a:pt x="182880" y="12296"/>
                </a:cubicBezTo>
                <a:cubicBezTo>
                  <a:pt x="121544" y="15768"/>
                  <a:pt x="60960" y="27536"/>
                  <a:pt x="0" y="35156"/>
                </a:cubicBezTo>
                <a:cubicBezTo>
                  <a:pt x="3810" y="61826"/>
                  <a:pt x="3689" y="89361"/>
                  <a:pt x="11430" y="115166"/>
                </a:cubicBezTo>
                <a:cubicBezTo>
                  <a:pt x="15377" y="128324"/>
                  <a:pt x="30958" y="136129"/>
                  <a:pt x="34290" y="149456"/>
                </a:cubicBezTo>
                <a:cubicBezTo>
                  <a:pt x="42658" y="182927"/>
                  <a:pt x="40048" y="218294"/>
                  <a:pt x="45720" y="252326"/>
                </a:cubicBezTo>
                <a:cubicBezTo>
                  <a:pt x="47701" y="264210"/>
                  <a:pt x="46374" y="281228"/>
                  <a:pt x="57150" y="286616"/>
                </a:cubicBezTo>
                <a:cubicBezTo>
                  <a:pt x="81247" y="298664"/>
                  <a:pt x="110654" y="293227"/>
                  <a:pt x="137160" y="298046"/>
                </a:cubicBezTo>
                <a:cubicBezTo>
                  <a:pt x="152616" y="300856"/>
                  <a:pt x="167640" y="305666"/>
                  <a:pt x="182880" y="309476"/>
                </a:cubicBezTo>
                <a:lnTo>
                  <a:pt x="342900" y="298046"/>
                </a:lnTo>
                <a:cubicBezTo>
                  <a:pt x="377271" y="295057"/>
                  <a:pt x="411371" y="289262"/>
                  <a:pt x="445770" y="286616"/>
                </a:cubicBezTo>
                <a:cubicBezTo>
                  <a:pt x="620510" y="273174"/>
                  <a:pt x="796639" y="269787"/>
                  <a:pt x="971550" y="263756"/>
                </a:cubicBezTo>
                <a:cubicBezTo>
                  <a:pt x="963930" y="233276"/>
                  <a:pt x="962741" y="200417"/>
                  <a:pt x="948690" y="172316"/>
                </a:cubicBezTo>
                <a:cubicBezTo>
                  <a:pt x="935028" y="144992"/>
                  <a:pt x="902970" y="86264"/>
                  <a:pt x="902970" y="58016"/>
                </a:cubicBezTo>
                <a:lnTo>
                  <a:pt x="925830" y="12296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409130" y="3977640"/>
            <a:ext cx="4043230" cy="331470"/>
          </a:xfrm>
          <a:custGeom>
            <a:avLst/>
            <a:gdLst>
              <a:gd name="connsiteX0" fmla="*/ 4043230 w 4043230"/>
              <a:gd name="connsiteY0" fmla="*/ 11430 h 331470"/>
              <a:gd name="connsiteX1" fmla="*/ 3277420 w 4043230"/>
              <a:gd name="connsiteY1" fmla="*/ 68580 h 331470"/>
              <a:gd name="connsiteX2" fmla="*/ 3117400 w 4043230"/>
              <a:gd name="connsiteY2" fmla="*/ 91440 h 331470"/>
              <a:gd name="connsiteX3" fmla="*/ 728530 w 4043230"/>
              <a:gd name="connsiteY3" fmla="*/ 80010 h 331470"/>
              <a:gd name="connsiteX4" fmla="*/ 602800 w 4043230"/>
              <a:gd name="connsiteY4" fmla="*/ 57150 h 331470"/>
              <a:gd name="connsiteX5" fmla="*/ 511360 w 4043230"/>
              <a:gd name="connsiteY5" fmla="*/ 45720 h 331470"/>
              <a:gd name="connsiteX6" fmla="*/ 248470 w 4043230"/>
              <a:gd name="connsiteY6" fmla="*/ 0 h 331470"/>
              <a:gd name="connsiteX7" fmla="*/ 111310 w 4043230"/>
              <a:gd name="connsiteY7" fmla="*/ 11430 h 331470"/>
              <a:gd name="connsiteX8" fmla="*/ 65590 w 4043230"/>
              <a:gd name="connsiteY8" fmla="*/ 57150 h 331470"/>
              <a:gd name="connsiteX9" fmla="*/ 8440 w 4043230"/>
              <a:gd name="connsiteY9" fmla="*/ 137160 h 331470"/>
              <a:gd name="connsiteX10" fmla="*/ 19870 w 4043230"/>
              <a:gd name="connsiteY10" fmla="*/ 285750 h 331470"/>
              <a:gd name="connsiteX11" fmla="*/ 214180 w 4043230"/>
              <a:gd name="connsiteY11" fmla="*/ 297180 h 331470"/>
              <a:gd name="connsiteX12" fmla="*/ 351340 w 4043230"/>
              <a:gd name="connsiteY12" fmla="*/ 331470 h 331470"/>
              <a:gd name="connsiteX13" fmla="*/ 1711510 w 4043230"/>
              <a:gd name="connsiteY13" fmla="*/ 320040 h 331470"/>
              <a:gd name="connsiteX14" fmla="*/ 1757230 w 4043230"/>
              <a:gd name="connsiteY14" fmla="*/ 308610 h 331470"/>
              <a:gd name="connsiteX15" fmla="*/ 1985830 w 4043230"/>
              <a:gd name="connsiteY15" fmla="*/ 285750 h 331470"/>
              <a:gd name="connsiteX16" fmla="*/ 4031800 w 4043230"/>
              <a:gd name="connsiteY16" fmla="*/ 274320 h 331470"/>
              <a:gd name="connsiteX17" fmla="*/ 4020370 w 4043230"/>
              <a:gd name="connsiteY17" fmla="*/ 91440 h 331470"/>
              <a:gd name="connsiteX18" fmla="*/ 4008940 w 4043230"/>
              <a:gd name="connsiteY18" fmla="*/ 45720 h 331470"/>
              <a:gd name="connsiteX19" fmla="*/ 3974650 w 4043230"/>
              <a:gd name="connsiteY19" fmla="*/ 34290 h 331470"/>
              <a:gd name="connsiteX20" fmla="*/ 3871780 w 4043230"/>
              <a:gd name="connsiteY20" fmla="*/ 0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43230" h="331470">
                <a:moveTo>
                  <a:pt x="4043230" y="11430"/>
                </a:moveTo>
                <a:cubicBezTo>
                  <a:pt x="3706487" y="28267"/>
                  <a:pt x="3722581" y="24794"/>
                  <a:pt x="3277420" y="68580"/>
                </a:cubicBezTo>
                <a:cubicBezTo>
                  <a:pt x="3223797" y="73854"/>
                  <a:pt x="3170740" y="83820"/>
                  <a:pt x="3117400" y="91440"/>
                </a:cubicBezTo>
                <a:lnTo>
                  <a:pt x="728530" y="80010"/>
                </a:lnTo>
                <a:cubicBezTo>
                  <a:pt x="552533" y="78388"/>
                  <a:pt x="694708" y="73861"/>
                  <a:pt x="602800" y="57150"/>
                </a:cubicBezTo>
                <a:cubicBezTo>
                  <a:pt x="572578" y="51655"/>
                  <a:pt x="541737" y="50277"/>
                  <a:pt x="511360" y="45720"/>
                </a:cubicBezTo>
                <a:cubicBezTo>
                  <a:pt x="423171" y="32492"/>
                  <a:pt x="336339" y="14645"/>
                  <a:pt x="248470" y="0"/>
                </a:cubicBezTo>
                <a:cubicBezTo>
                  <a:pt x="202750" y="3810"/>
                  <a:pt x="155100" y="-2254"/>
                  <a:pt x="111310" y="11430"/>
                </a:cubicBezTo>
                <a:cubicBezTo>
                  <a:pt x="90738" y="17859"/>
                  <a:pt x="79782" y="40930"/>
                  <a:pt x="65590" y="57150"/>
                </a:cubicBezTo>
                <a:cubicBezTo>
                  <a:pt x="45742" y="79834"/>
                  <a:pt x="25509" y="111556"/>
                  <a:pt x="8440" y="137160"/>
                </a:cubicBezTo>
                <a:cubicBezTo>
                  <a:pt x="12250" y="186690"/>
                  <a:pt x="-19342" y="255252"/>
                  <a:pt x="19870" y="285750"/>
                </a:cubicBezTo>
                <a:cubicBezTo>
                  <a:pt x="71085" y="325584"/>
                  <a:pt x="149907" y="288315"/>
                  <a:pt x="214180" y="297180"/>
                </a:cubicBezTo>
                <a:cubicBezTo>
                  <a:pt x="260865" y="303619"/>
                  <a:pt x="351340" y="331470"/>
                  <a:pt x="351340" y="331470"/>
                </a:cubicBezTo>
                <a:lnTo>
                  <a:pt x="1711510" y="320040"/>
                </a:lnTo>
                <a:cubicBezTo>
                  <a:pt x="1727217" y="319785"/>
                  <a:pt x="1741642" y="310558"/>
                  <a:pt x="1757230" y="308610"/>
                </a:cubicBezTo>
                <a:cubicBezTo>
                  <a:pt x="1833219" y="299111"/>
                  <a:pt x="1909259" y="286904"/>
                  <a:pt x="1985830" y="285750"/>
                </a:cubicBezTo>
                <a:lnTo>
                  <a:pt x="4031800" y="274320"/>
                </a:lnTo>
                <a:cubicBezTo>
                  <a:pt x="4027990" y="213360"/>
                  <a:pt x="4026448" y="152216"/>
                  <a:pt x="4020370" y="91440"/>
                </a:cubicBezTo>
                <a:cubicBezTo>
                  <a:pt x="4018807" y="75809"/>
                  <a:pt x="4018753" y="57987"/>
                  <a:pt x="4008940" y="45720"/>
                </a:cubicBezTo>
                <a:cubicBezTo>
                  <a:pt x="4001414" y="36312"/>
                  <a:pt x="3986274" y="37460"/>
                  <a:pt x="3974650" y="34290"/>
                </a:cubicBezTo>
                <a:cubicBezTo>
                  <a:pt x="3874962" y="7102"/>
                  <a:pt x="3905944" y="34164"/>
                  <a:pt x="3871780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99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9050"/>
            <a:ext cx="9144000" cy="5940088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ওয়ার্কবুক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(Work Book) :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লুকানো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(Hide) 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[Row select&gt;Home  menu &gt;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Formate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&gt; row hide এ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]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লুকানো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ফিরিয়ে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(Unhide)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[Row select&gt;Home  menu &gt;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Formate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&gt; row 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Unhide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] 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/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Insert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Merge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6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9050"/>
            <a:ext cx="9144000" cy="6986528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ওয়ার্কবুক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(Work Book) :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ফরমেট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(Number, Decimal Format,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parcentage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Formate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ওয়ার্কশীটে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সেল্গুলো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বর্ডার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প্রিভিউ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সেট-আপ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মার্জিন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পাই-চার্ট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(Ascending /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Decending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11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345</TotalTime>
  <Words>672</Words>
  <Application>Microsoft Office PowerPoint</Application>
  <PresentationFormat>On-screen Show (4:3)</PresentationFormat>
  <Paragraphs>227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 Solution</dc:creator>
  <cp:lastModifiedBy>Microsoft account</cp:lastModifiedBy>
  <cp:revision>34</cp:revision>
  <dcterms:created xsi:type="dcterms:W3CDTF">2006-08-16T00:00:00Z</dcterms:created>
  <dcterms:modified xsi:type="dcterms:W3CDTF">2021-01-01T18:18:12Z</dcterms:modified>
</cp:coreProperties>
</file>