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70" r:id="rId3"/>
    <p:sldId id="271" r:id="rId4"/>
    <p:sldId id="269" r:id="rId5"/>
    <p:sldId id="283" r:id="rId6"/>
    <p:sldId id="284" r:id="rId7"/>
    <p:sldId id="259" r:id="rId8"/>
    <p:sldId id="260" r:id="rId9"/>
    <p:sldId id="261" r:id="rId10"/>
    <p:sldId id="262" r:id="rId11"/>
    <p:sldId id="263" r:id="rId12"/>
    <p:sldId id="275" r:id="rId13"/>
    <p:sldId id="276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17D5-5394-432A-9D0B-12BA2AE2F8FA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7F9E-E14B-4068-9D09-99B9BC04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7F9E-E14B-4068-9D09-99B9BC0438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أهلا وسهلا إلى </a:t>
            </a:r>
            <a:r>
              <a:rPr lang="ar-SA" sz="4800" b="1" smtClean="0">
                <a:latin typeface="Traditional Arabic" pitchFamily="18" charset="-78"/>
                <a:cs typeface="Traditional Arabic" pitchFamily="18" charset="-78"/>
              </a:rPr>
              <a:t>صف اللغة العربية 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.TTTC\Desktop\Fyasmin\p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1"/>
            <a:ext cx="2666999" cy="3505199"/>
          </a:xfrm>
          <a:prstGeom prst="rect">
            <a:avLst/>
          </a:prstGeom>
          <a:noFill/>
        </p:spPr>
      </p:pic>
      <p:pic>
        <p:nvPicPr>
          <p:cNvPr id="4099" name="Picture 3" descr="C:\Users\User.TTTC\Desktop\Fyasmin\audienc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417195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هي تغني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541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smtClean="0"/>
              <a:t>هم يصفقون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.TTTC\Desktop\Fyasmin\pic 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524000"/>
            <a:ext cx="2286000" cy="3581401"/>
          </a:xfrm>
          <a:prstGeom prst="rect">
            <a:avLst/>
          </a:prstGeom>
          <a:noFill/>
        </p:spPr>
      </p:pic>
      <p:pic>
        <p:nvPicPr>
          <p:cNvPr id="5123" name="Picture 3" descr="C:\Users\User.TTTC\Desktop\Fyasmin\pcs of past tens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0480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هو يجري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486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الأطفال يلعبون</a:t>
            </a:r>
            <a:endParaRPr lang="bn-BD" sz="2400" b="1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ar-SA" dirty="0" smtClean="0">
                <a:solidFill>
                  <a:srgbClr val="C00000"/>
                </a:solidFill>
              </a:rPr>
              <a:t>الفعل المضارع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620000" cy="1752600"/>
          </a:xfrm>
        </p:spPr>
        <p:txBody>
          <a:bodyPr/>
          <a:lstStyle/>
          <a:p>
            <a:r>
              <a:rPr lang="ar-SA" dirty="0" smtClean="0"/>
              <a:t>لعب</a:t>
            </a:r>
            <a:r>
              <a:rPr lang="bn-BD" dirty="0" smtClean="0"/>
              <a:t>            </a:t>
            </a:r>
            <a:r>
              <a:rPr lang="ar-SA" dirty="0" smtClean="0"/>
              <a:t>ي</a:t>
            </a:r>
            <a:r>
              <a:rPr lang="bn-BD" dirty="0" smtClean="0"/>
              <a:t>               </a:t>
            </a:r>
            <a:r>
              <a:rPr lang="ar-SA" dirty="0" smtClean="0"/>
              <a:t>الطفل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52600" y="2438400"/>
            <a:ext cx="1828800" cy="106680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2438400"/>
            <a:ext cx="16002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19800" y="2438400"/>
            <a:ext cx="1752600" cy="106680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508760" y="3505200"/>
            <a:ext cx="929640" cy="79365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</p:cNvCxnSpPr>
          <p:nvPr/>
        </p:nvCxnSpPr>
        <p:spPr>
          <a:xfrm rot="5400000">
            <a:off x="4438650" y="3867150"/>
            <a:ext cx="762000" cy="381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5"/>
          </p:cNvCxnSpPr>
          <p:nvPr/>
        </p:nvCxnSpPr>
        <p:spPr>
          <a:xfrm rot="16200000" flipH="1">
            <a:off x="7451654" y="3413053"/>
            <a:ext cx="765829" cy="63766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4419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فعل ماضي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343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علامة المضارع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4495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0070C0"/>
                </a:solidFill>
              </a:rPr>
              <a:t>الأسم\ مبتدأ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2743200"/>
            <a:ext cx="15240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الطبل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2743200"/>
            <a:ext cx="9906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على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0" y="2743200"/>
            <a:ext cx="1447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يضربون 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2819400"/>
            <a:ext cx="4038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/>
          </a:p>
          <a:p>
            <a:pPr algn="ctr"/>
            <a:r>
              <a:rPr lang="ar-SA" sz="3200" dirty="0" smtClean="0"/>
              <a:t>هم</a:t>
            </a:r>
            <a:endParaRPr lang="en-US" sz="3200" dirty="0" smtClean="0"/>
          </a:p>
          <a:p>
            <a:pPr algn="ctr"/>
            <a:r>
              <a:rPr lang="bn-BD" sz="3200" dirty="0" smtClean="0"/>
              <a:t>  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SA" dirty="0" smtClean="0"/>
              <a:t>الفعل المضارع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 rot="5400000">
            <a:off x="266700" y="36195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57400" y="3962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16200000" flipH="1">
            <a:off x="3333750" y="386715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 rot="5400000">
            <a:off x="6191250" y="394335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4800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00B0F0"/>
                </a:solidFill>
              </a:rPr>
              <a:t>مفعول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480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حرف جار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4611231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فعل مضارع </a:t>
            </a:r>
          </a:p>
          <a:p>
            <a:pPr algn="ctr"/>
            <a:r>
              <a:rPr lang="ar-SA" sz="2800" dirty="0" smtClean="0"/>
              <a:t>علامة مضارع+فعل ماضي+ ون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472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اسم\ مبتدأ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ar-SA" dirty="0" smtClean="0"/>
              <a:t>حاول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أكمل الفراغ : </a:t>
            </a:r>
          </a:p>
          <a:p>
            <a:pPr algn="r" rtl="1">
              <a:buNone/>
            </a:pPr>
            <a:r>
              <a:rPr lang="ar-SA" dirty="0" smtClean="0"/>
              <a:t>	هو ---جري.</a:t>
            </a:r>
          </a:p>
          <a:p>
            <a:pPr algn="r" rtl="1">
              <a:buNone/>
            </a:pPr>
            <a:r>
              <a:rPr lang="ar-SA" dirty="0" smtClean="0"/>
              <a:t>	فاطمة  ---لعب</a:t>
            </a:r>
          </a:p>
          <a:p>
            <a:pPr algn="r" rtl="1">
              <a:buNone/>
            </a:pPr>
            <a:r>
              <a:rPr lang="ar-SA" dirty="0" smtClean="0"/>
              <a:t>	هم ---ذهب----</a:t>
            </a:r>
            <a:endParaRPr lang="en-US" dirty="0" smtClean="0"/>
          </a:p>
          <a:p>
            <a:pPr algn="r" rtl="1">
              <a:buFont typeface="Wingdings" pitchFamily="2" charset="2"/>
              <a:buChar char="§"/>
            </a:pPr>
            <a:r>
              <a:rPr lang="ar-SA" dirty="0" smtClean="0"/>
              <a:t>اكتب الكلمات الصحيحة في الفراغات المناسبة : </a:t>
            </a:r>
          </a:p>
          <a:p>
            <a:pPr algn="r" rtl="1">
              <a:buNone/>
            </a:pPr>
            <a:r>
              <a:rPr lang="ar-SA" dirty="0" smtClean="0"/>
              <a:t>  1. عائشة ------ (يطبخ\تطبخ)</a:t>
            </a:r>
          </a:p>
          <a:p>
            <a:pPr algn="r" rtl="1">
              <a:buNone/>
            </a:pPr>
            <a:r>
              <a:rPr lang="ar-SA" dirty="0" smtClean="0"/>
              <a:t>2. علي --------- (يكتب\ تكتب\ يكتبون)</a:t>
            </a:r>
          </a:p>
          <a:p>
            <a:pPr algn="r" rtl="1">
              <a:buNone/>
            </a:pPr>
            <a:r>
              <a:rPr lang="ar-SA" dirty="0" smtClean="0"/>
              <a:t>3. </a:t>
            </a:r>
            <a:r>
              <a:rPr lang="ar-SA" smtClean="0"/>
              <a:t>هي -------( تبكي\ يبكي)</a:t>
            </a:r>
            <a:endParaRPr lang="ar-SA" dirty="0" smtClean="0"/>
          </a:p>
          <a:p>
            <a:pPr algn="r" rtl="1">
              <a:buNone/>
            </a:pPr>
            <a:endParaRPr lang="bn-B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الواجب المنزلي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None/>
            </a:pPr>
            <a:endParaRPr lang="ar-SA" dirty="0" smtClean="0"/>
          </a:p>
          <a:p>
            <a:pPr algn="ctr" rtl="1">
              <a:buNone/>
            </a:pPr>
            <a:r>
              <a:rPr lang="ar-SA" dirty="0" smtClean="0"/>
              <a:t>اقرأ صفحة من كتابك المقرر ثم استخرج منها الأفعال المضارعة</a:t>
            </a:r>
            <a:endParaRPr lang="bn-B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dirty="0" smtClean="0"/>
              <a:t>شكرا للجميع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5400" dirty="0" smtClean="0"/>
              <a:t>محمد منير الزمان</a:t>
            </a:r>
            <a:r>
              <a:rPr lang="ar-SA" sz="5400" dirty="0" smtClean="0"/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المحاضر العربى, سريراء موهيله عالم مدرسه.</a:t>
            </a:r>
            <a:endParaRPr lang="ar-SA" dirty="0" smtClean="0"/>
          </a:p>
          <a:p>
            <a:r>
              <a:rPr lang="ar-SA" dirty="0" smtClean="0"/>
              <a:t>ساتخيل</a:t>
            </a:r>
            <a:r>
              <a:rPr lang="ar-SA" dirty="0" smtClean="0"/>
              <a:t>.نواخالى-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oni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209800"/>
            <a:ext cx="923925" cy="117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505200"/>
          </a:xfrm>
        </p:spPr>
        <p:txBody>
          <a:bodyPr>
            <a:normAutofit/>
          </a:bodyPr>
          <a:lstStyle/>
          <a:p>
            <a:pPr rtl="1"/>
            <a:r>
              <a:rPr lang="bn-BD" dirty="0" smtClean="0"/>
              <a:t>         </a:t>
            </a:r>
            <a:r>
              <a:rPr lang="ar-SA" sz="4800" dirty="0" smtClean="0"/>
              <a:t>الصف الخامس</a:t>
            </a:r>
            <a:br>
              <a:rPr lang="ar-SA" sz="4800" dirty="0" smtClean="0"/>
            </a:br>
            <a:r>
              <a:rPr lang="ar-SA" sz="4800" dirty="0" smtClean="0"/>
              <a:t>مادة: قواعد اللغة العربية</a:t>
            </a:r>
            <a:br>
              <a:rPr lang="ar-SA" sz="4800" dirty="0" smtClean="0"/>
            </a:br>
            <a:r>
              <a:rPr lang="ar-SA" sz="4800" dirty="0" smtClean="0"/>
              <a:t>مدة الحصة : 40 دقيقة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ser\Desktop\MJALAM20003.JPG"/>
          <p:cNvPicPr/>
          <p:nvPr/>
        </p:nvPicPr>
        <p:blipFill>
          <a:blip r:embed="rId2"/>
          <a:srcRect t="1021" r="12019" b="66196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الفعل المضارع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أهداف الدرٍس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dirty="0" smtClean="0"/>
              <a:t>بعد نهاية الدرس :</a:t>
            </a:r>
          </a:p>
          <a:p>
            <a:pPr algn="r" rtl="1"/>
            <a:r>
              <a:rPr lang="ar-SA" dirty="0" smtClean="0"/>
              <a:t>يستطيع الطالب ذكر الأزمان الثلاثة.</a:t>
            </a:r>
          </a:p>
          <a:p>
            <a:pPr algn="r" rtl="1"/>
            <a:r>
              <a:rPr lang="ar-SA" dirty="0" smtClean="0"/>
              <a:t>يستطيع الطالب استخدام الأفعال المضارعة في الجملة.</a:t>
            </a:r>
          </a:p>
          <a:p>
            <a:pPr algn="r" rtl="1"/>
            <a:r>
              <a:rPr lang="ar-SA" dirty="0" smtClean="0"/>
              <a:t>يستطع الطالب التفريق بين المذكر والمؤنث من المضارع.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685800"/>
            <a:ext cx="1981200" cy="2019300"/>
          </a:xfrm>
        </p:spPr>
      </p:pic>
      <p:pic>
        <p:nvPicPr>
          <p:cNvPr id="5" name="Picture 4" descr="coo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990600"/>
            <a:ext cx="2286000" cy="1773383"/>
          </a:xfrm>
          <a:prstGeom prst="rect">
            <a:avLst/>
          </a:prstGeom>
        </p:spPr>
      </p:pic>
      <p:pic>
        <p:nvPicPr>
          <p:cNvPr id="7" name="Picture 6" descr="tumblr_m231a5RxM61qeluj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86400" y="3810000"/>
            <a:ext cx="2400298" cy="1800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971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المرأة تطبخ </a:t>
            </a:r>
            <a:r>
              <a:rPr lang="bn-BD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971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الطفل يلعب</a:t>
            </a:r>
            <a:r>
              <a:rPr lang="bn-BD" sz="2800" dirty="0" smtClean="0"/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6248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البنت تأكل </a:t>
            </a:r>
            <a:endParaRPr lang="en-US" sz="2800" dirty="0"/>
          </a:p>
        </p:txBody>
      </p:sp>
      <p:pic>
        <p:nvPicPr>
          <p:cNvPr id="3074" name="Picture 2" descr="C:\Users\User.TTTC\Desktop\Fyasmin\pic 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10000"/>
            <a:ext cx="2209800" cy="1905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0" y="6248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البنت تكوي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 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33400"/>
            <a:ext cx="1866900" cy="2057400"/>
          </a:xfrm>
        </p:spPr>
      </p:pic>
      <p:pic>
        <p:nvPicPr>
          <p:cNvPr id="1026" name="Picture 2" descr="C:\Users\User.TTTC\Desktop\Fyasmin\pic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09601"/>
            <a:ext cx="2257425" cy="1981200"/>
          </a:xfrm>
          <a:prstGeom prst="rect">
            <a:avLst/>
          </a:prstGeom>
          <a:noFill/>
        </p:spPr>
      </p:pic>
      <p:pic>
        <p:nvPicPr>
          <p:cNvPr id="1027" name="Picture 3" descr="C:\Users\User.TTTC\Desktop\Fyasmin\p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139" y="3581400"/>
            <a:ext cx="2297661" cy="2362200"/>
          </a:xfrm>
          <a:prstGeom prst="rect">
            <a:avLst/>
          </a:prstGeom>
          <a:noFill/>
        </p:spPr>
      </p:pic>
      <p:pic>
        <p:nvPicPr>
          <p:cNvPr id="1028" name="Picture 4" descr="C:\Users\User.TTTC\Desktop\Fyasmin\-swimming-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134" y="3657601"/>
            <a:ext cx="3185740" cy="20830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هي تكتب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895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المدرس يدرس الرياضيات</a:t>
            </a:r>
            <a:r>
              <a:rPr lang="bn-BD" sz="2800" dirty="0" smtClean="0"/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867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هو يجري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943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هي تسبح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.TTTC\Desktop\Fyasmin\pic 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438400" cy="3008671"/>
          </a:xfrm>
          <a:prstGeom prst="rect">
            <a:avLst/>
          </a:prstGeom>
          <a:noFill/>
        </p:spPr>
      </p:pic>
      <p:pic>
        <p:nvPicPr>
          <p:cNvPr id="2051" name="Picture 3" descr="C:\Users\User.TTTC\Desktop\Fyasmin\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95400"/>
            <a:ext cx="4648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هو يضرب الموسيقي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257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هم يضربون الطبل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137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أهلا وسهلا إلى صف اللغة العربية </vt:lpstr>
      <vt:lpstr>محمد منير الزمان </vt:lpstr>
      <vt:lpstr>         الصف الخامس مادة: قواعد اللغة العربية مدة الحصة : 40 دقيقة</vt:lpstr>
      <vt:lpstr>Slide 4</vt:lpstr>
      <vt:lpstr>Slide 5</vt:lpstr>
      <vt:lpstr>أهداف الدرٍس</vt:lpstr>
      <vt:lpstr>Slide 7</vt:lpstr>
      <vt:lpstr>Slide 8</vt:lpstr>
      <vt:lpstr>Slide 9</vt:lpstr>
      <vt:lpstr>Slide 10</vt:lpstr>
      <vt:lpstr>Slide 11</vt:lpstr>
      <vt:lpstr>الفعل المضارع</vt:lpstr>
      <vt:lpstr>الفعل المضارع</vt:lpstr>
      <vt:lpstr>حاول</vt:lpstr>
      <vt:lpstr>الواجب المنزلي</vt:lpstr>
      <vt:lpstr>شكرا للجميع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Monir</cp:lastModifiedBy>
  <cp:revision>80</cp:revision>
  <dcterms:created xsi:type="dcterms:W3CDTF">2006-08-16T00:00:00Z</dcterms:created>
  <dcterms:modified xsi:type="dcterms:W3CDTF">2021-01-02T14:32:23Z</dcterms:modified>
</cp:coreProperties>
</file>