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0"/>
  </p:notesMasterIdLst>
  <p:sldIdLst>
    <p:sldId id="256" r:id="rId2"/>
    <p:sldId id="258" r:id="rId3"/>
    <p:sldId id="282" r:id="rId4"/>
    <p:sldId id="289" r:id="rId5"/>
    <p:sldId id="278" r:id="rId6"/>
    <p:sldId id="262" r:id="rId7"/>
    <p:sldId id="261" r:id="rId8"/>
    <p:sldId id="285" r:id="rId9"/>
    <p:sldId id="286" r:id="rId10"/>
    <p:sldId id="287" r:id="rId11"/>
    <p:sldId id="288" r:id="rId12"/>
    <p:sldId id="263" r:id="rId13"/>
    <p:sldId id="291" r:id="rId14"/>
    <p:sldId id="290" r:id="rId15"/>
    <p:sldId id="292" r:id="rId16"/>
    <p:sldId id="294" r:id="rId17"/>
    <p:sldId id="293" r:id="rId18"/>
    <p:sldId id="29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591" autoAdjust="0"/>
    <p:restoredTop sz="94622" autoAdjust="0"/>
  </p:normalViewPr>
  <p:slideViewPr>
    <p:cSldViewPr>
      <p:cViewPr varScale="1">
        <p:scale>
          <a:sx n="69" d="100"/>
          <a:sy n="69" d="100"/>
        </p:scale>
        <p:origin x="-118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78D2C2B-13D5-47FC-A7C4-6EE4DB91A180}" type="datetimeFigureOut">
              <a:rPr lang="en-US"/>
              <a:pPr>
                <a:defRPr/>
              </a:pPr>
              <a:t>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C6FA75-AABD-4ACB-8994-9B31D0A475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565150" y="744538"/>
            <a:ext cx="8005763" cy="5349875"/>
            <a:chOff x="564643" y="744469"/>
            <a:chExt cx="8005589" cy="5349671"/>
          </a:xfrm>
        </p:grpSpPr>
        <p:sp>
          <p:nvSpPr>
            <p:cNvPr id="5" name="Freeform 6"/>
            <p:cNvSpPr>
              <a:spLocks/>
            </p:cNvSpPr>
            <p:nvPr/>
          </p:nvSpPr>
          <p:spPr bwMode="auto">
            <a:xfrm>
              <a:off x="6113972" y="1685652"/>
              <a:ext cx="2456260" cy="4408488"/>
            </a:xfrm>
            <a:custGeom>
              <a:avLst/>
              <a:gdLst>
                <a:gd name="T0" fmla="*/ 528569713 w 10000"/>
                <a:gd name="T1" fmla="*/ 0 h 10000"/>
                <a:gd name="T2" fmla="*/ 603321319 w 10000"/>
                <a:gd name="T3" fmla="*/ 0 h 10000"/>
                <a:gd name="T4" fmla="*/ 603321319 w 10000"/>
                <a:gd name="T5" fmla="*/ 1943476645 h 10000"/>
                <a:gd name="T6" fmla="*/ 0 w 10000"/>
                <a:gd name="T7" fmla="*/ 1943476645 h 10000"/>
                <a:gd name="T8" fmla="*/ 0 w 10000"/>
                <a:gd name="T9" fmla="*/ 1818510999 h 10000"/>
                <a:gd name="T10" fmla="*/ 528569713 w 10000"/>
                <a:gd name="T11" fmla="*/ 1818510999 h 10000"/>
                <a:gd name="T12" fmla="*/ 528569713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6" name="Freeform 6"/>
            <p:cNvSpPr>
              <a:spLocks/>
            </p:cNvSpPr>
            <p:nvPr/>
          </p:nvSpPr>
          <p:spPr bwMode="auto">
            <a:xfrm flipH="1" flipV="1">
              <a:off x="564643" y="744469"/>
              <a:ext cx="2456505" cy="4408488"/>
            </a:xfrm>
            <a:custGeom>
              <a:avLst/>
              <a:gdLst>
                <a:gd name="T0" fmla="*/ 528629756 w 10001"/>
                <a:gd name="T1" fmla="*/ 0 h 10000"/>
                <a:gd name="T2" fmla="*/ 603381343 w 10001"/>
                <a:gd name="T3" fmla="*/ 0 h 10000"/>
                <a:gd name="T4" fmla="*/ 603381343 w 10001"/>
                <a:gd name="T5" fmla="*/ 1943476645 h 10000"/>
                <a:gd name="T6" fmla="*/ 60424 w 10001"/>
                <a:gd name="T7" fmla="*/ 1943476645 h 10000"/>
                <a:gd name="T8" fmla="*/ 60424 w 10001"/>
                <a:gd name="T9" fmla="*/ 1817539368 h 10000"/>
                <a:gd name="T10" fmla="*/ 528629756 w 10001"/>
                <a:gd name="T11" fmla="*/ 1816373323 h 10000"/>
                <a:gd name="T12" fmla="*/ 52862975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3"/>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fld id="{B01BB16B-7236-45CA-9D4F-D707F3E42FF7}" type="datetime1">
              <a:rPr lang="en-US"/>
              <a:pPr>
                <a:defRPr/>
              </a:pPr>
              <a:t>1/2/2021</a:t>
            </a:fld>
            <a:endParaRPr lang="en-US"/>
          </a:p>
        </p:txBody>
      </p:sp>
      <p:sp>
        <p:nvSpPr>
          <p:cNvPr id="8" name="Footer Placeholder 4"/>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r>
              <a:rPr lang="as-IN"/>
              <a:t>উপস্থাপনে মো: রফিকুল ইসলাম</a:t>
            </a:r>
            <a:endParaRPr lang="en-US"/>
          </a:p>
        </p:txBody>
      </p:sp>
      <p:sp>
        <p:nvSpPr>
          <p:cNvPr id="9" name="Slide Number Placeholder 5"/>
          <p:cNvSpPr>
            <a:spLocks noGrp="1"/>
          </p:cNvSpPr>
          <p:nvPr>
            <p:ph type="sldNum" sz="quarter" idx="12"/>
          </p:nvPr>
        </p:nvSpPr>
        <p:spPr>
          <a:xfrm>
            <a:off x="7372350" y="6453188"/>
            <a:ext cx="1198563" cy="404812"/>
          </a:xfrm>
        </p:spPr>
        <p:txBody>
          <a:bodyPr/>
          <a:lstStyle>
            <a:lvl1pPr>
              <a:defRPr baseline="0">
                <a:solidFill>
                  <a:schemeClr val="tx2"/>
                </a:solidFill>
              </a:defRPr>
            </a:lvl1pPr>
          </a:lstStyle>
          <a:p>
            <a:pPr>
              <a:defRPr/>
            </a:pPr>
            <a:fld id="{1F03F69C-EDEB-4EBC-B47E-C9AD3F8FC459}" type="slidenum">
              <a:rPr lang="en-US" altLang="en-US"/>
              <a:pPr>
                <a:defRPr/>
              </a:pPr>
              <a:t>‹#›</a:t>
            </a:fld>
            <a:endParaRPr lang="en-US" altLang="en-US"/>
          </a:p>
        </p:txBody>
      </p:sp>
    </p:spTree>
    <p:extLst>
      <p:ext uri="{BB962C8B-B14F-4D97-AF65-F5344CB8AC3E}">
        <p14:creationId xmlns:p14="http://schemas.microsoft.com/office/powerpoint/2010/main" xmlns="" val="260393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C697443-8AE8-42C6-983A-9B0A881773D7}" type="datetime1">
              <a:rPr lang="en-US"/>
              <a:pPr>
                <a:defRPr/>
              </a:pPr>
              <a:t>1/2/2021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as-IN"/>
              <a:t>উপস্থাপনে মো: রফিকুল ইসলাম</a:t>
            </a:r>
            <a:endParaRPr lang="en-US"/>
          </a:p>
        </p:txBody>
      </p:sp>
      <p:sp>
        <p:nvSpPr>
          <p:cNvPr id="6" name="Slide Number Placeholder 5"/>
          <p:cNvSpPr>
            <a:spLocks noGrp="1"/>
          </p:cNvSpPr>
          <p:nvPr>
            <p:ph type="sldNum" sz="quarter" idx="12"/>
          </p:nvPr>
        </p:nvSpPr>
        <p:spPr/>
        <p:txBody>
          <a:bodyPr/>
          <a:lstStyle>
            <a:lvl1pPr>
              <a:defRPr/>
            </a:lvl1pPr>
          </a:lstStyle>
          <a:p>
            <a:pPr>
              <a:defRPr/>
            </a:pPr>
            <a:fld id="{1F24BA85-21EC-4518-9CE9-63E37E08EB82}" type="slidenum">
              <a:rPr lang="en-US" altLang="en-US"/>
              <a:pPr>
                <a:defRPr/>
              </a:pPr>
              <a:t>‹#›</a:t>
            </a:fld>
            <a:endParaRPr lang="en-US" altLang="en-US"/>
          </a:p>
        </p:txBody>
      </p:sp>
    </p:spTree>
    <p:extLst>
      <p:ext uri="{BB962C8B-B14F-4D97-AF65-F5344CB8AC3E}">
        <p14:creationId xmlns:p14="http://schemas.microsoft.com/office/powerpoint/2010/main" xmlns="" val="89404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91B49A2-29F5-4ED9-BB8A-5DA160C16FFE}" type="datetime1">
              <a:rPr lang="en-US"/>
              <a:pPr>
                <a:defRPr/>
              </a:pPr>
              <a:t>1/2/2021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as-IN"/>
              <a:t>উপস্থাপনে মো: রফিকুল ইসলাম</a:t>
            </a:r>
            <a:endParaRPr lang="en-US"/>
          </a:p>
        </p:txBody>
      </p:sp>
      <p:sp>
        <p:nvSpPr>
          <p:cNvPr id="6" name="Slide Number Placeholder 5"/>
          <p:cNvSpPr>
            <a:spLocks noGrp="1"/>
          </p:cNvSpPr>
          <p:nvPr>
            <p:ph type="sldNum" sz="quarter" idx="12"/>
          </p:nvPr>
        </p:nvSpPr>
        <p:spPr/>
        <p:txBody>
          <a:bodyPr/>
          <a:lstStyle>
            <a:lvl1pPr>
              <a:defRPr/>
            </a:lvl1pPr>
          </a:lstStyle>
          <a:p>
            <a:pPr>
              <a:defRPr/>
            </a:pPr>
            <a:fld id="{A5B35C67-F0A2-4C2A-83F6-A46E6648F1E8}" type="slidenum">
              <a:rPr lang="en-US" altLang="en-US"/>
              <a:pPr>
                <a:defRPr/>
              </a:pPr>
              <a:t>‹#›</a:t>
            </a:fld>
            <a:endParaRPr lang="en-US" altLang="en-US"/>
          </a:p>
        </p:txBody>
      </p:sp>
    </p:spTree>
    <p:extLst>
      <p:ext uri="{BB962C8B-B14F-4D97-AF65-F5344CB8AC3E}">
        <p14:creationId xmlns:p14="http://schemas.microsoft.com/office/powerpoint/2010/main" xmlns="" val="202881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FC5C38-5CA4-49C3-9786-51425BDCE2EE}" type="datetime1">
              <a:rPr lang="en-US"/>
              <a:pPr>
                <a:defRPr/>
              </a:pPr>
              <a:t>1/2/2021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as-IN"/>
              <a:t>উপস্থাপনে মো: রফিকুল ইসলাম</a:t>
            </a:r>
            <a:endParaRPr lang="en-US"/>
          </a:p>
        </p:txBody>
      </p:sp>
      <p:sp>
        <p:nvSpPr>
          <p:cNvPr id="6" name="Slide Number Placeholder 5"/>
          <p:cNvSpPr>
            <a:spLocks noGrp="1"/>
          </p:cNvSpPr>
          <p:nvPr>
            <p:ph type="sldNum" sz="quarter" idx="12"/>
          </p:nvPr>
        </p:nvSpPr>
        <p:spPr/>
        <p:txBody>
          <a:bodyPr/>
          <a:lstStyle>
            <a:lvl1pPr>
              <a:defRPr/>
            </a:lvl1pPr>
          </a:lstStyle>
          <a:p>
            <a:pPr>
              <a:defRPr/>
            </a:pPr>
            <a:fld id="{E3D87FDB-9DA8-47BA-AB8A-77E12DD83334}" type="slidenum">
              <a:rPr lang="en-US" altLang="en-US"/>
              <a:pPr>
                <a:defRPr/>
              </a:pPr>
              <a:t>‹#›</a:t>
            </a:fld>
            <a:endParaRPr lang="en-US" altLang="en-US"/>
          </a:p>
        </p:txBody>
      </p:sp>
    </p:spTree>
    <p:extLst>
      <p:ext uri="{BB962C8B-B14F-4D97-AF65-F5344CB8AC3E}">
        <p14:creationId xmlns:p14="http://schemas.microsoft.com/office/powerpoint/2010/main" xmlns="" val="381708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p:cNvSpPr>
            <a:spLocks/>
          </p:cNvSpPr>
          <p:nvPr/>
        </p:nvSpPr>
        <p:spPr bwMode="auto">
          <a:xfrm>
            <a:off x="6113463" y="1685925"/>
            <a:ext cx="2457450" cy="4408488"/>
          </a:xfrm>
          <a:custGeom>
            <a:avLst/>
            <a:gdLst>
              <a:gd name="T0" fmla="*/ 1282654262 w 4125"/>
              <a:gd name="T1" fmla="*/ 0 h 5554"/>
              <a:gd name="T2" fmla="*/ 1464014667 w 4125"/>
              <a:gd name="T3" fmla="*/ 0 h 5554"/>
              <a:gd name="T4" fmla="*/ 1464014667 w 4125"/>
              <a:gd name="T5" fmla="*/ 2147483646 h 5554"/>
              <a:gd name="T6" fmla="*/ 0 w 4125"/>
              <a:gd name="T7" fmla="*/ 2147483646 h 5554"/>
              <a:gd name="T8" fmla="*/ 0 w 4125"/>
              <a:gd name="T9" fmla="*/ 2147483646 h 5554"/>
              <a:gd name="T10" fmla="*/ 1282654262 w 4125"/>
              <a:gd name="T11" fmla="*/ 2147483646 h 5554"/>
              <a:gd name="T12" fmla="*/ 1282654262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5" name="Freeform 4"/>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Date Placeholder 3"/>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fld id="{D5353DB8-38C1-4EFB-ACE2-F62F8D6CCF78}" type="datetime1">
              <a:rPr lang="en-US"/>
              <a:pPr>
                <a:defRPr/>
              </a:pPr>
              <a:t>1/2/2021</a:t>
            </a:fld>
            <a:endParaRPr lang="en-US"/>
          </a:p>
        </p:txBody>
      </p:sp>
      <p:sp>
        <p:nvSpPr>
          <p:cNvPr id="7" name="Footer Placeholder 4"/>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r>
              <a:rPr lang="as-IN"/>
              <a:t>উপস্থাপনে মো: রফিকুল ইসলাম</a:t>
            </a:r>
            <a:endParaRPr lang="en-US"/>
          </a:p>
        </p:txBody>
      </p:sp>
      <p:sp>
        <p:nvSpPr>
          <p:cNvPr id="8" name="Slide Number Placeholder 5"/>
          <p:cNvSpPr>
            <a:spLocks noGrp="1"/>
          </p:cNvSpPr>
          <p:nvPr>
            <p:ph type="sldNum" sz="quarter" idx="12"/>
          </p:nvPr>
        </p:nvSpPr>
        <p:spPr>
          <a:xfrm>
            <a:off x="7372350" y="6453188"/>
            <a:ext cx="1198563" cy="404812"/>
          </a:xfrm>
        </p:spPr>
        <p:txBody>
          <a:bodyPr/>
          <a:lstStyle>
            <a:lvl1pPr>
              <a:defRPr>
                <a:solidFill>
                  <a:schemeClr val="tx2"/>
                </a:solidFill>
              </a:defRPr>
            </a:lvl1pPr>
          </a:lstStyle>
          <a:p>
            <a:pPr>
              <a:defRPr/>
            </a:pPr>
            <a:fld id="{DBBBC523-A363-4F17-AAE2-BBCD7E2BA992}" type="slidenum">
              <a:rPr lang="en-US" altLang="en-US"/>
              <a:pPr>
                <a:defRPr/>
              </a:pPr>
              <a:t>‹#›</a:t>
            </a:fld>
            <a:endParaRPr lang="en-US" altLang="en-US"/>
          </a:p>
        </p:txBody>
      </p:sp>
    </p:spTree>
    <p:extLst>
      <p:ext uri="{BB962C8B-B14F-4D97-AF65-F5344CB8AC3E}">
        <p14:creationId xmlns:p14="http://schemas.microsoft.com/office/powerpoint/2010/main" xmlns="" val="15330519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52FF754-6324-46DC-B047-630FB6785982}" type="datetime1">
              <a:rPr lang="en-US"/>
              <a:pPr>
                <a:defRPr/>
              </a:pPr>
              <a:t>1/2/2021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as-IN"/>
              <a:t>উপস্থাপনে মো: রফিকুল ইসলাম</a:t>
            </a:r>
            <a:endParaRPr lang="en-US"/>
          </a:p>
        </p:txBody>
      </p:sp>
      <p:sp>
        <p:nvSpPr>
          <p:cNvPr id="7" name="Slide Number Placeholder 5"/>
          <p:cNvSpPr>
            <a:spLocks noGrp="1"/>
          </p:cNvSpPr>
          <p:nvPr>
            <p:ph type="sldNum" sz="quarter" idx="12"/>
          </p:nvPr>
        </p:nvSpPr>
        <p:spPr/>
        <p:txBody>
          <a:bodyPr/>
          <a:lstStyle>
            <a:lvl1pPr>
              <a:defRPr/>
            </a:lvl1pPr>
          </a:lstStyle>
          <a:p>
            <a:pPr>
              <a:defRPr/>
            </a:pPr>
            <a:fld id="{DFF802CF-D369-40E6-818B-9BA1600FC026}" type="slidenum">
              <a:rPr lang="en-US" altLang="en-US"/>
              <a:pPr>
                <a:defRPr/>
              </a:pPr>
              <a:t>‹#›</a:t>
            </a:fld>
            <a:endParaRPr lang="en-US" altLang="en-US"/>
          </a:p>
        </p:txBody>
      </p:sp>
    </p:spTree>
    <p:extLst>
      <p:ext uri="{BB962C8B-B14F-4D97-AF65-F5344CB8AC3E}">
        <p14:creationId xmlns:p14="http://schemas.microsoft.com/office/powerpoint/2010/main" xmlns="" val="215218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EA8F780-2702-4188-B37F-CA4BC4278E8E}" type="datetime1">
              <a:rPr lang="en-US"/>
              <a:pPr>
                <a:defRPr/>
              </a:pPr>
              <a:t>1/2/2021</a:t>
            </a:fld>
            <a:endParaRPr lang="en-US"/>
          </a:p>
        </p:txBody>
      </p:sp>
      <p:sp>
        <p:nvSpPr>
          <p:cNvPr id="8" name="Footer Placeholder 4"/>
          <p:cNvSpPr>
            <a:spLocks noGrp="1"/>
          </p:cNvSpPr>
          <p:nvPr>
            <p:ph type="ftr" sz="quarter" idx="11"/>
          </p:nvPr>
        </p:nvSpPr>
        <p:spPr/>
        <p:txBody>
          <a:bodyPr/>
          <a:lstStyle>
            <a:lvl1pPr>
              <a:defRPr/>
            </a:lvl1pPr>
          </a:lstStyle>
          <a:p>
            <a:pPr>
              <a:defRPr/>
            </a:pPr>
            <a:r>
              <a:rPr lang="as-IN"/>
              <a:t>উপস্থাপনে মো: রফিকুল ইসলাম</a:t>
            </a:r>
            <a:endParaRPr lang="en-US"/>
          </a:p>
        </p:txBody>
      </p:sp>
      <p:sp>
        <p:nvSpPr>
          <p:cNvPr id="9" name="Slide Number Placeholder 5"/>
          <p:cNvSpPr>
            <a:spLocks noGrp="1"/>
          </p:cNvSpPr>
          <p:nvPr>
            <p:ph type="sldNum" sz="quarter" idx="12"/>
          </p:nvPr>
        </p:nvSpPr>
        <p:spPr/>
        <p:txBody>
          <a:bodyPr/>
          <a:lstStyle>
            <a:lvl1pPr>
              <a:defRPr/>
            </a:lvl1pPr>
          </a:lstStyle>
          <a:p>
            <a:pPr>
              <a:defRPr/>
            </a:pPr>
            <a:fld id="{86F26A53-2239-48EB-AFF9-3C88AA227B4C}" type="slidenum">
              <a:rPr lang="en-US" altLang="en-US"/>
              <a:pPr>
                <a:defRPr/>
              </a:pPr>
              <a:t>‹#›</a:t>
            </a:fld>
            <a:endParaRPr lang="en-US" altLang="en-US"/>
          </a:p>
        </p:txBody>
      </p:sp>
    </p:spTree>
    <p:extLst>
      <p:ext uri="{BB962C8B-B14F-4D97-AF65-F5344CB8AC3E}">
        <p14:creationId xmlns:p14="http://schemas.microsoft.com/office/powerpoint/2010/main" xmlns="" val="274360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9F2198E-E60E-4D7E-B680-750CB3F26F2A}" type="datetime1">
              <a:rPr lang="en-US"/>
              <a:pPr>
                <a:defRPr/>
              </a:pPr>
              <a:t>1/2/2021</a:t>
            </a:fld>
            <a:endParaRPr lang="en-US"/>
          </a:p>
        </p:txBody>
      </p:sp>
      <p:sp>
        <p:nvSpPr>
          <p:cNvPr id="4" name="Footer Placeholder 4"/>
          <p:cNvSpPr>
            <a:spLocks noGrp="1"/>
          </p:cNvSpPr>
          <p:nvPr>
            <p:ph type="ftr" sz="quarter" idx="11"/>
          </p:nvPr>
        </p:nvSpPr>
        <p:spPr/>
        <p:txBody>
          <a:bodyPr/>
          <a:lstStyle>
            <a:lvl1pPr>
              <a:defRPr/>
            </a:lvl1pPr>
          </a:lstStyle>
          <a:p>
            <a:pPr>
              <a:defRPr/>
            </a:pPr>
            <a:r>
              <a:rPr lang="as-IN"/>
              <a:t>উপস্থাপনে মো: রফিকুল ইসলাম</a:t>
            </a:r>
            <a:endParaRPr lang="en-US"/>
          </a:p>
        </p:txBody>
      </p:sp>
      <p:sp>
        <p:nvSpPr>
          <p:cNvPr id="5" name="Slide Number Placeholder 5"/>
          <p:cNvSpPr>
            <a:spLocks noGrp="1"/>
          </p:cNvSpPr>
          <p:nvPr>
            <p:ph type="sldNum" sz="quarter" idx="12"/>
          </p:nvPr>
        </p:nvSpPr>
        <p:spPr/>
        <p:txBody>
          <a:bodyPr/>
          <a:lstStyle>
            <a:lvl1pPr>
              <a:defRPr/>
            </a:lvl1pPr>
          </a:lstStyle>
          <a:p>
            <a:pPr>
              <a:defRPr/>
            </a:pPr>
            <a:fld id="{BCC13EF7-D0F6-4BFA-867F-BB17291F9FCE}" type="slidenum">
              <a:rPr lang="en-US" altLang="en-US"/>
              <a:pPr>
                <a:defRPr/>
              </a:pPr>
              <a:t>‹#›</a:t>
            </a:fld>
            <a:endParaRPr lang="en-US" altLang="en-US"/>
          </a:p>
        </p:txBody>
      </p:sp>
    </p:spTree>
    <p:extLst>
      <p:ext uri="{BB962C8B-B14F-4D97-AF65-F5344CB8AC3E}">
        <p14:creationId xmlns:p14="http://schemas.microsoft.com/office/powerpoint/2010/main" xmlns="" val="338224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AA58D3-50DD-4D34-83D9-705E52EA9BCB}" type="datetime1">
              <a:rPr lang="en-US"/>
              <a:pPr>
                <a:defRPr/>
              </a:pPr>
              <a:t>1/2/2021</a:t>
            </a:fld>
            <a:endParaRPr lang="en-US"/>
          </a:p>
        </p:txBody>
      </p:sp>
      <p:sp>
        <p:nvSpPr>
          <p:cNvPr id="3" name="Footer Placeholder 4"/>
          <p:cNvSpPr>
            <a:spLocks noGrp="1"/>
          </p:cNvSpPr>
          <p:nvPr>
            <p:ph type="ftr" sz="quarter" idx="11"/>
          </p:nvPr>
        </p:nvSpPr>
        <p:spPr/>
        <p:txBody>
          <a:bodyPr/>
          <a:lstStyle>
            <a:lvl1pPr>
              <a:defRPr/>
            </a:lvl1pPr>
          </a:lstStyle>
          <a:p>
            <a:pPr>
              <a:defRPr/>
            </a:pPr>
            <a:r>
              <a:rPr lang="as-IN"/>
              <a:t>উপস্থাপনে মো: রফিকুল ইসলাম</a:t>
            </a:r>
            <a:endParaRPr lang="en-US"/>
          </a:p>
        </p:txBody>
      </p:sp>
      <p:sp>
        <p:nvSpPr>
          <p:cNvPr id="4" name="Slide Number Placeholder 5"/>
          <p:cNvSpPr>
            <a:spLocks noGrp="1"/>
          </p:cNvSpPr>
          <p:nvPr>
            <p:ph type="sldNum" sz="quarter" idx="12"/>
          </p:nvPr>
        </p:nvSpPr>
        <p:spPr/>
        <p:txBody>
          <a:bodyPr/>
          <a:lstStyle>
            <a:lvl1pPr>
              <a:defRPr/>
            </a:lvl1pPr>
          </a:lstStyle>
          <a:p>
            <a:pPr>
              <a:defRPr/>
            </a:pPr>
            <a:fld id="{CA461B92-44EF-4B4B-A185-BD9BCA5F339E}" type="slidenum">
              <a:rPr lang="en-US" altLang="en-US"/>
              <a:pPr>
                <a:defRPr/>
              </a:pPr>
              <a:t>‹#›</a:t>
            </a:fld>
            <a:endParaRPr lang="en-US" altLang="en-US"/>
          </a:p>
        </p:txBody>
      </p:sp>
    </p:spTree>
    <p:extLst>
      <p:ext uri="{BB962C8B-B14F-4D97-AF65-F5344CB8AC3E}">
        <p14:creationId xmlns:p14="http://schemas.microsoft.com/office/powerpoint/2010/main" xmlns="" val="30462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DD97B3C3-78E1-4E45-8078-349848630736}" type="datetime1">
              <a:rPr lang="en-US"/>
              <a:pPr>
                <a:defRPr/>
              </a:pPr>
              <a:t>1/2/2021</a:t>
            </a:fld>
            <a:endParaRPr lang="en-US"/>
          </a:p>
        </p:txBody>
      </p:sp>
      <p:sp>
        <p:nvSpPr>
          <p:cNvPr id="9" name="Footer Placeholder 5"/>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r>
              <a:rPr lang="as-IN"/>
              <a:t>উপস্থাপনে মো: রফিকুল ইসলাম</a:t>
            </a: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0F2E79D4-DA72-4DAA-94AD-24941BB1D1CE}" type="slidenum">
              <a:rPr lang="en-US" altLang="en-US"/>
              <a:pPr>
                <a:defRPr/>
              </a:pPr>
              <a:t>‹#›</a:t>
            </a:fld>
            <a:endParaRPr lang="en-US" altLang="en-US"/>
          </a:p>
        </p:txBody>
      </p:sp>
    </p:spTree>
    <p:extLst>
      <p:ext uri="{BB962C8B-B14F-4D97-AF65-F5344CB8AC3E}">
        <p14:creationId xmlns:p14="http://schemas.microsoft.com/office/powerpoint/2010/main" xmlns="" val="115408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1674C794-8B98-494A-AD2F-01124521ABE5}" type="datetime1">
              <a:rPr lang="en-US"/>
              <a:pPr>
                <a:defRPr/>
              </a:pPr>
              <a:t>1/2/2021</a:t>
            </a:fld>
            <a:endParaRPr lang="en-US"/>
          </a:p>
        </p:txBody>
      </p:sp>
      <p:sp>
        <p:nvSpPr>
          <p:cNvPr id="9" name="Footer Placeholder 5"/>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r>
              <a:rPr lang="as-IN"/>
              <a:t>উপস্থাপনে মো: রফিকুল ইসলাম</a:t>
            </a: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C66FE5C3-3176-40F0-9453-D5427C7C1BA8}" type="slidenum">
              <a:rPr lang="en-US" altLang="en-US"/>
              <a:pPr>
                <a:defRPr/>
              </a:pPr>
              <a:t>‹#›</a:t>
            </a:fld>
            <a:endParaRPr lang="en-US" altLang="en-US"/>
          </a:p>
        </p:txBody>
      </p:sp>
    </p:spTree>
    <p:extLst>
      <p:ext uri="{BB962C8B-B14F-4D97-AF65-F5344CB8AC3E}">
        <p14:creationId xmlns:p14="http://schemas.microsoft.com/office/powerpoint/2010/main" xmlns="" val="127101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hangingPunct="1">
              <a:defRPr sz="1000" baseline="0">
                <a:solidFill>
                  <a:schemeClr val="tx2"/>
                </a:solidFill>
              </a:defRPr>
            </a:lvl1pPr>
          </a:lstStyle>
          <a:p>
            <a:pPr>
              <a:defRPr/>
            </a:pPr>
            <a:fld id="{B7B8D01E-09B2-43F0-A4BA-DA8698E61CB2}" type="datetime1">
              <a:rPr lang="en-US"/>
              <a:pPr>
                <a:defRPr/>
              </a:pPr>
              <a:t>1/2/2021</a:t>
            </a:fld>
            <a:endParaRPr lang="en-US"/>
          </a:p>
        </p:txBody>
      </p:sp>
      <p:sp>
        <p:nvSpPr>
          <p:cNvPr id="5" name="Footer Placeholder 4"/>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hangingPunct="1">
              <a:defRPr sz="1000" baseline="0">
                <a:solidFill>
                  <a:schemeClr val="tx2"/>
                </a:solidFill>
              </a:defRPr>
            </a:lvl1pPr>
          </a:lstStyle>
          <a:p>
            <a:pPr>
              <a:defRPr/>
            </a:pPr>
            <a:r>
              <a:rPr lang="as-IN"/>
              <a:t>উপস্থাপনে মো: রফিকুল ইসলাম</a:t>
            </a:r>
            <a:endParaRPr lang="en-US"/>
          </a:p>
        </p:txBody>
      </p:sp>
      <p:sp>
        <p:nvSpPr>
          <p:cNvPr id="6" name="Slide Number Placeholder 5"/>
          <p:cNvSpPr>
            <a:spLocks noGrp="1"/>
          </p:cNvSpPr>
          <p:nvPr>
            <p:ph type="sldNum" sz="quarter" idx="4"/>
          </p:nvPr>
        </p:nvSpPr>
        <p:spPr>
          <a:xfrm>
            <a:off x="7104063" y="6453188"/>
            <a:ext cx="1196975" cy="404812"/>
          </a:xfrm>
          <a:prstGeom prst="rect">
            <a:avLst/>
          </a:prstGeom>
        </p:spPr>
        <p:txBody>
          <a:bodyPr vert="horz" lIns="91440" tIns="45720" rIns="91440" bIns="45720" rtlCol="0" anchor="ctr"/>
          <a:lstStyle>
            <a:lvl1pPr algn="r" eaLnBrk="1" hangingPunct="1">
              <a:defRPr sz="1000" baseline="0">
                <a:solidFill>
                  <a:schemeClr val="tx2"/>
                </a:solidFill>
              </a:defRPr>
            </a:lvl1pPr>
          </a:lstStyle>
          <a:p>
            <a:pPr>
              <a:defRPr/>
            </a:pPr>
            <a:fld id="{D80E34B9-A7D9-4C46-8382-C62664AB31C4}" type="slidenum">
              <a:rPr lang="en-US" altLang="en-US"/>
              <a:pPr>
                <a:defRPr/>
              </a:pPr>
              <a:t>‹#›</a:t>
            </a:fld>
            <a:endParaRPr lang="en-US" altLang="en-US"/>
          </a:p>
        </p:txBody>
      </p:sp>
      <p:sp>
        <p:nvSpPr>
          <p:cNvPr id="9" name="Rectangle 8"/>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79" r:id="rId1"/>
    <p:sldLayoutId id="2147483772" r:id="rId2"/>
    <p:sldLayoutId id="2147483780" r:id="rId3"/>
    <p:sldLayoutId id="2147483773" r:id="rId4"/>
    <p:sldLayoutId id="2147483774" r:id="rId5"/>
    <p:sldLayoutId id="2147483775" r:id="rId6"/>
    <p:sldLayoutId id="2147483776" r:id="rId7"/>
    <p:sldLayoutId id="2147483781" r:id="rId8"/>
    <p:sldLayoutId id="2147483782" r:id="rId9"/>
    <p:sldLayoutId id="2147483777" r:id="rId10"/>
    <p:sldLayoutId id="2147483778" r:id="rId11"/>
  </p:sldLayoutIdLst>
  <p:hf sldNum="0" hdr="0" dt="0"/>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2pPr>
      <a:lvl3pPr algn="l" defTabSz="685800" rtl="0" eaLnBrk="0" fontAlgn="base" hangingPunct="0">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3pPr>
      <a:lvl4pPr algn="l" defTabSz="685800" rtl="0" eaLnBrk="0" fontAlgn="base" hangingPunct="0">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4pPr>
      <a:lvl5pPr algn="l" defTabSz="685800" rtl="0" eaLnBrk="0" fontAlgn="base" hangingPunct="0">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5pPr>
      <a:lvl6pPr marL="457200" algn="l" defTabSz="685800" rtl="0" fontAlgn="base">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6pPr>
      <a:lvl7pPr marL="914400" algn="l" defTabSz="685800" rtl="0" fontAlgn="base">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7pPr>
      <a:lvl8pPr marL="1371600" algn="l" defTabSz="685800" rtl="0" fontAlgn="base">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8pPr>
      <a:lvl9pPr marL="1828800" algn="l" defTabSz="685800" rtl="0" fontAlgn="base">
        <a:lnSpc>
          <a:spcPct val="89000"/>
        </a:lnSpc>
        <a:spcBef>
          <a:spcPct val="0"/>
        </a:spcBef>
        <a:spcAft>
          <a:spcPct val="0"/>
        </a:spcAft>
        <a:defRPr sz="4400">
          <a:solidFill>
            <a:schemeClr val="tx2"/>
          </a:solidFill>
          <a:latin typeface="Traditional Arabic" panose="02020603050405020304" pitchFamily="18" charset="-78"/>
          <a:cs typeface="Traditional Arabic" panose="02020603050405020304" pitchFamily="18" charset="-78"/>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descr="JF_ID0187.png"/>
          <p:cNvPicPr>
            <a:picLocks noChangeAspect="1"/>
          </p:cNvPicPr>
          <p:nvPr/>
        </p:nvPicPr>
        <p:blipFill>
          <a:blip r:embed="rId3"/>
          <a:stretch>
            <a:fillRect/>
          </a:stretch>
        </p:blipFill>
        <p:spPr>
          <a:xfrm>
            <a:off x="3086100" y="1524000"/>
            <a:ext cx="3352800" cy="4424515"/>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1" name="TextBox 3"/>
          <p:cNvSpPr txBox="1">
            <a:spLocks noChangeArrowheads="1"/>
          </p:cNvSpPr>
          <p:nvPr/>
        </p:nvSpPr>
        <p:spPr bwMode="auto">
          <a:xfrm>
            <a:off x="2057400" y="381000"/>
            <a:ext cx="5410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5400" dirty="0">
                <a:solidFill>
                  <a:srgbClr val="FF0000"/>
                </a:solidFill>
              </a:rPr>
              <a:t>أهلا و سهلا</a:t>
            </a:r>
            <a:endParaRPr lang="en-US"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chor="ctr"/>
          <a:lstStyle/>
          <a:p>
            <a:pPr algn="ctr" rtl="1" eaLnBrk="1" hangingPunct="1"/>
            <a:r>
              <a:rPr lang="ar-SA" altLang="en-US" b="1" smtClean="0">
                <a:solidFill>
                  <a:srgbClr val="FF0066"/>
                </a:solidFill>
              </a:rPr>
              <a:t>القراءة الصامتة</a:t>
            </a:r>
            <a:br>
              <a:rPr lang="ar-SA" altLang="en-US" b="1" smtClean="0">
                <a:solidFill>
                  <a:srgbClr val="FF0066"/>
                </a:solidFill>
              </a:rPr>
            </a:br>
            <a:r>
              <a:rPr lang="ar-SA" altLang="en-US" sz="2000" b="1" smtClean="0">
                <a:solidFill>
                  <a:srgbClr val="FF0066"/>
                </a:solidFill>
              </a:rPr>
              <a:t>(العمل الانفرادي)</a:t>
            </a:r>
            <a:endParaRPr lang="en-US" altLang="en-US" sz="2000" b="1" smtClean="0">
              <a:solidFill>
                <a:srgbClr val="FF0066"/>
              </a:solidFill>
            </a:endParaRPr>
          </a:p>
        </p:txBody>
      </p:sp>
      <p:sp>
        <p:nvSpPr>
          <p:cNvPr id="16387" name="Content Placeholder 2"/>
          <p:cNvSpPr>
            <a:spLocks noGrp="1"/>
          </p:cNvSpPr>
          <p:nvPr>
            <p:ph idx="1"/>
          </p:nvPr>
        </p:nvSpPr>
        <p:spPr>
          <a:xfrm>
            <a:off x="1014413" y="2438400"/>
            <a:ext cx="7200900" cy="2590800"/>
          </a:xfrm>
        </p:spPr>
        <p:txBody>
          <a:bodyPr anchor="ctr"/>
          <a:lstStyle/>
          <a:p>
            <a:pPr marL="0" indent="0" algn="ctr" rtl="1" eaLnBrk="1" hangingPunct="1">
              <a:buFont typeface="Franklin Gothic Book" panose="020B0503020102020204" pitchFamily="34" charset="0"/>
              <a:buNone/>
            </a:pPr>
            <a:endParaRPr lang="ar-SA" altLang="en-US" smtClean="0"/>
          </a:p>
          <a:p>
            <a:pPr marL="0" indent="0" algn="ctr" rtl="1" eaLnBrk="1" hangingPunct="1">
              <a:buFont typeface="Franklin Gothic Book" panose="020B0503020102020204" pitchFamily="34" charset="0"/>
              <a:buNone/>
            </a:pPr>
            <a:r>
              <a:rPr lang="ar-SA" altLang="en-US" sz="3200" b="1" smtClean="0"/>
              <a:t>أمر الطلاب لقراءة القصة صامتين. وأمرهم لوضع الخط تحت الكلمات الجديدة بالرصاص</a:t>
            </a:r>
            <a:endParaRPr lang="en-US" altLang="en-US" sz="32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ppt_w</p:attrName>
                                        </p:attrNameLst>
                                      </p:cBhvr>
                                      <p:tavLst>
                                        <p:tav tm="0" fmla="#ppt_w*sin(2.5*pi*$)">
                                          <p:val>
                                            <p:fltVal val="0"/>
                                          </p:val>
                                        </p:tav>
                                        <p:tav tm="100000">
                                          <p:val>
                                            <p:fltVal val="1"/>
                                          </p:val>
                                        </p:tav>
                                      </p:tavLst>
                                    </p:anim>
                                    <p:anim calcmode="lin" valueType="num">
                                      <p:cBhvr>
                                        <p:cTn id="9" dur="2000" fill="hold"/>
                                        <p:tgtEl>
                                          <p:spTgt spid="1638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chor="ctr"/>
          <a:lstStyle/>
          <a:p>
            <a:pPr algn="ctr" eaLnBrk="1" hangingPunct="1"/>
            <a:r>
              <a:rPr lang="ar-SA" altLang="en-US" b="1" smtClean="0">
                <a:solidFill>
                  <a:srgbClr val="CC0066"/>
                </a:solidFill>
              </a:rPr>
              <a:t>بيان معاني الكلمات الجديدة</a:t>
            </a:r>
            <a:br>
              <a:rPr lang="ar-SA" altLang="en-US" b="1" smtClean="0">
                <a:solidFill>
                  <a:srgbClr val="CC0066"/>
                </a:solidFill>
              </a:rPr>
            </a:br>
            <a:r>
              <a:rPr lang="ar-SA" altLang="en-US" sz="3200" b="1" smtClean="0">
                <a:solidFill>
                  <a:srgbClr val="CC0066"/>
                </a:solidFill>
              </a:rPr>
              <a:t>(العمل الجماعي)</a:t>
            </a:r>
            <a:endParaRPr lang="en-US" altLang="en-US" sz="3200" b="1" smtClean="0">
              <a:solidFill>
                <a:srgbClr val="CC0066"/>
              </a:solidFill>
            </a:endParaRPr>
          </a:p>
        </p:txBody>
      </p:sp>
      <p:sp>
        <p:nvSpPr>
          <p:cNvPr id="17411" name="Content Placeholder 2"/>
          <p:cNvSpPr>
            <a:spLocks noGrp="1"/>
          </p:cNvSpPr>
          <p:nvPr>
            <p:ph idx="1"/>
          </p:nvPr>
        </p:nvSpPr>
        <p:spPr>
          <a:xfrm>
            <a:off x="1028700" y="2743200"/>
            <a:ext cx="7200900" cy="2362200"/>
          </a:xfrm>
        </p:spPr>
        <p:txBody>
          <a:bodyPr anchor="ctr"/>
          <a:lstStyle/>
          <a:p>
            <a:pPr marL="0" indent="0" algn="ctr" rtl="1" eaLnBrk="1" hangingPunct="1">
              <a:buFont typeface="Franklin Gothic Book" panose="020B0503020102020204" pitchFamily="34" charset="0"/>
              <a:buNone/>
            </a:pPr>
            <a:r>
              <a:rPr lang="ar-SA" altLang="en-US" sz="3200" b="1" smtClean="0"/>
              <a:t>أقسم الطلاب إلى ثماني مجموعات. أمرهم لاستخراج الكلمات الجديدة عند الجميع في المجموع بعد المناقشة بينهم.</a:t>
            </a:r>
            <a:endParaRPr lang="en-US" altLang="en-US" sz="32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circle(in)">
                                      <p:cBhvr>
                                        <p:cTn id="14"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375" y="5160963"/>
            <a:ext cx="1652588" cy="889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bn-IN" sz="3600" b="1" dirty="0">
                <a:latin typeface="NikoshBAN" pitchFamily="2" charset="0"/>
                <a:cs typeface="NikoshBAN" pitchFamily="2" charset="0"/>
              </a:rPr>
              <a:t>দান</a:t>
            </a:r>
            <a:endParaRPr lang="en-US" sz="3600" b="1" dirty="0">
              <a:latin typeface="NikoshBAN" pitchFamily="2" charset="0"/>
              <a:cs typeface="NikoshBAN" pitchFamily="2" charset="0"/>
            </a:endParaRPr>
          </a:p>
        </p:txBody>
      </p:sp>
      <p:sp>
        <p:nvSpPr>
          <p:cNvPr id="3" name="Rectangle 2"/>
          <p:cNvSpPr/>
          <p:nvPr/>
        </p:nvSpPr>
        <p:spPr>
          <a:xfrm>
            <a:off x="6175375" y="6107113"/>
            <a:ext cx="1652588" cy="7508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2800" b="1" dirty="0" err="1">
                <a:latin typeface="NikoshBAN" pitchFamily="2" charset="0"/>
                <a:cs typeface="NikoshBAN" pitchFamily="2" charset="0"/>
              </a:rPr>
              <a:t>স্থির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রাখে</a:t>
            </a:r>
            <a:endParaRPr lang="en-US" sz="2800" b="1" dirty="0">
              <a:latin typeface="NikoshBAN" pitchFamily="2" charset="0"/>
              <a:cs typeface="NikoshBAN" pitchFamily="2" charset="0"/>
            </a:endParaRPr>
          </a:p>
        </p:txBody>
      </p:sp>
      <p:sp>
        <p:nvSpPr>
          <p:cNvPr id="4" name="Rectangle 3"/>
          <p:cNvSpPr/>
          <p:nvPr/>
        </p:nvSpPr>
        <p:spPr>
          <a:xfrm>
            <a:off x="4246563" y="6156325"/>
            <a:ext cx="1652587" cy="7016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n-US" sz="2800" b="1" dirty="0" err="1">
                <a:latin typeface="NikoshBAN" pitchFamily="2" charset="0"/>
                <a:cs typeface="NikoshBAN" pitchFamily="2" charset="0"/>
              </a:rPr>
              <a:t>বিপদগ্রস্থ</a:t>
            </a:r>
            <a:endParaRPr lang="en-US" sz="1100" b="1" dirty="0"/>
          </a:p>
        </p:txBody>
      </p:sp>
      <p:sp>
        <p:nvSpPr>
          <p:cNvPr id="5" name="Rectangle 4"/>
          <p:cNvSpPr/>
          <p:nvPr/>
        </p:nvSpPr>
        <p:spPr>
          <a:xfrm>
            <a:off x="636588" y="381000"/>
            <a:ext cx="1652587" cy="8905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ar-SA" sz="6000" b="1" dirty="0">
                <a:latin typeface="Times New Roman" pitchFamily="18" charset="0"/>
              </a:rPr>
              <a:t>نعمة</a:t>
            </a:r>
            <a:endParaRPr lang="en-US" sz="6000" b="1" dirty="0">
              <a:latin typeface="Times New Roman" pitchFamily="18" charset="0"/>
              <a:cs typeface="Times New Roman" pitchFamily="18" charset="0"/>
            </a:endParaRPr>
          </a:p>
        </p:txBody>
      </p:sp>
      <p:sp>
        <p:nvSpPr>
          <p:cNvPr id="6" name="Rectangle 5"/>
          <p:cNvSpPr/>
          <p:nvPr/>
        </p:nvSpPr>
        <p:spPr>
          <a:xfrm>
            <a:off x="4279900" y="2674938"/>
            <a:ext cx="1652588" cy="8096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ar-SA" sz="6000" b="1" dirty="0"/>
              <a:t>حاجز</a:t>
            </a:r>
            <a:endParaRPr lang="en-US" sz="6000" b="1" dirty="0"/>
          </a:p>
        </p:txBody>
      </p:sp>
      <p:sp>
        <p:nvSpPr>
          <p:cNvPr id="7" name="Rectangle 6"/>
          <p:cNvSpPr/>
          <p:nvPr/>
        </p:nvSpPr>
        <p:spPr>
          <a:xfrm>
            <a:off x="4279900" y="381000"/>
            <a:ext cx="1652588" cy="8905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ar-SA" sz="4800" b="1" dirty="0"/>
              <a:t>يثبت</a:t>
            </a:r>
            <a:endParaRPr lang="en-US" sz="4800" b="1" dirty="0"/>
          </a:p>
        </p:txBody>
      </p:sp>
      <p:sp>
        <p:nvSpPr>
          <p:cNvPr id="8" name="Rectangle 7"/>
          <p:cNvSpPr/>
          <p:nvPr/>
        </p:nvSpPr>
        <p:spPr>
          <a:xfrm>
            <a:off x="636588" y="4132263"/>
            <a:ext cx="1652587" cy="7889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ar-SA" sz="5400" b="1" dirty="0"/>
              <a:t>العباد</a:t>
            </a:r>
            <a:endParaRPr lang="en-US" sz="5400" b="1" dirty="0"/>
          </a:p>
        </p:txBody>
      </p:sp>
      <p:sp>
        <p:nvSpPr>
          <p:cNvPr id="9" name="Rectangle 8"/>
          <p:cNvSpPr/>
          <p:nvPr/>
        </p:nvSpPr>
        <p:spPr>
          <a:xfrm>
            <a:off x="2324100" y="5108575"/>
            <a:ext cx="1644650" cy="9144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4800" b="1" dirty="0" err="1">
                <a:latin typeface="NikoshBAN" pitchFamily="2" charset="0"/>
                <a:cs typeface="NikoshBAN" pitchFamily="2" charset="0"/>
              </a:rPr>
              <a:t>বান্দা</a:t>
            </a:r>
            <a:endParaRPr lang="en-US" sz="4800" b="1" dirty="0">
              <a:latin typeface="NikoshBAN" pitchFamily="2" charset="0"/>
              <a:cs typeface="NikoshBAN" pitchFamily="2" charset="0"/>
            </a:endParaRPr>
          </a:p>
        </p:txBody>
      </p:sp>
      <p:sp>
        <p:nvSpPr>
          <p:cNvPr id="10" name="Rectangle 9"/>
          <p:cNvSpPr/>
          <p:nvPr/>
        </p:nvSpPr>
        <p:spPr>
          <a:xfrm>
            <a:off x="4246563" y="4132263"/>
            <a:ext cx="1652587" cy="685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ar-SA" sz="5400" b="1" dirty="0">
                <a:latin typeface="NikoshBAN" pitchFamily="2" charset="0"/>
              </a:rPr>
              <a:t>تفوت</a:t>
            </a:r>
            <a:endParaRPr lang="en-US" sz="5400" b="1" dirty="0">
              <a:latin typeface="NikoshBAN" pitchFamily="2" charset="0"/>
              <a:cs typeface="NikoshBAN" pitchFamily="2" charset="0"/>
            </a:endParaRPr>
          </a:p>
        </p:txBody>
      </p:sp>
      <p:sp>
        <p:nvSpPr>
          <p:cNvPr id="11" name="Rectangle 10"/>
          <p:cNvSpPr/>
          <p:nvPr/>
        </p:nvSpPr>
        <p:spPr>
          <a:xfrm>
            <a:off x="701675" y="6078538"/>
            <a:ext cx="1524000" cy="7794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bn-IN" sz="3200" b="1" dirty="0">
                <a:latin typeface="NikoshBAN" pitchFamily="2" charset="0"/>
                <a:cs typeface="NikoshBAN" pitchFamily="2" charset="0"/>
              </a:rPr>
              <a:t>বিনষ্ট হয়</a:t>
            </a:r>
            <a:endParaRPr lang="en-US" sz="3200" b="1" dirty="0">
              <a:latin typeface="NikoshBAN" pitchFamily="2" charset="0"/>
              <a:cs typeface="NikoshBAN" pitchFamily="2" charset="0"/>
            </a:endParaRPr>
          </a:p>
        </p:txBody>
      </p:sp>
      <p:sp>
        <p:nvSpPr>
          <p:cNvPr id="12" name="Rectangle 11"/>
          <p:cNvSpPr/>
          <p:nvPr/>
        </p:nvSpPr>
        <p:spPr>
          <a:xfrm>
            <a:off x="2324100" y="6157913"/>
            <a:ext cx="1652588" cy="7000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bn-IN" sz="3200" b="1" dirty="0">
                <a:latin typeface="NikoshBAN" pitchFamily="2" charset="0"/>
                <a:cs typeface="NikoshBAN" pitchFamily="2" charset="0"/>
              </a:rPr>
              <a:t>পর্দা</a:t>
            </a:r>
            <a:endParaRPr lang="en-US" sz="3200" b="1" dirty="0">
              <a:latin typeface="NikoshBAN" pitchFamily="2" charset="0"/>
              <a:cs typeface="NikoshBAN" pitchFamily="2" charset="0"/>
            </a:endParaRPr>
          </a:p>
        </p:txBody>
      </p:sp>
      <p:sp>
        <p:nvSpPr>
          <p:cNvPr id="13" name="Rectangle 12"/>
          <p:cNvSpPr/>
          <p:nvPr/>
        </p:nvSpPr>
        <p:spPr>
          <a:xfrm>
            <a:off x="636588" y="5160963"/>
            <a:ext cx="1654175" cy="862012"/>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bn-IN" sz="3200" b="1" dirty="0">
                <a:latin typeface="NikoshBAN" pitchFamily="2" charset="0"/>
                <a:cs typeface="NikoshBAN" pitchFamily="2" charset="0"/>
              </a:rPr>
              <a:t>নদী</a:t>
            </a:r>
            <a:endParaRPr lang="en-US" sz="3200" b="1" dirty="0">
              <a:latin typeface="NikoshBAN" pitchFamily="2" charset="0"/>
              <a:cs typeface="NikoshBAN" pitchFamily="2" charset="0"/>
            </a:endParaRPr>
          </a:p>
        </p:txBody>
      </p:sp>
      <p:sp>
        <p:nvSpPr>
          <p:cNvPr id="14" name="Rectangle 13"/>
          <p:cNvSpPr/>
          <p:nvPr/>
        </p:nvSpPr>
        <p:spPr>
          <a:xfrm>
            <a:off x="636588" y="2705100"/>
            <a:ext cx="1652587" cy="78263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ar-SA" sz="6000" b="1" dirty="0"/>
              <a:t>انهار</a:t>
            </a:r>
            <a:endParaRPr lang="en-US" sz="6000" b="1" dirty="0"/>
          </a:p>
        </p:txBody>
      </p:sp>
      <p:sp>
        <p:nvSpPr>
          <p:cNvPr id="15" name="Rectangle 14"/>
          <p:cNvSpPr/>
          <p:nvPr/>
        </p:nvSpPr>
        <p:spPr>
          <a:xfrm>
            <a:off x="636588" y="1427163"/>
            <a:ext cx="1652587" cy="8731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ar-SA" sz="3600" b="1" dirty="0"/>
              <a:t>الاستقرار</a:t>
            </a:r>
            <a:endParaRPr lang="en-US" sz="3600" b="1" dirty="0"/>
          </a:p>
        </p:txBody>
      </p:sp>
      <p:sp>
        <p:nvSpPr>
          <p:cNvPr id="16" name="Rectangle 15"/>
          <p:cNvSpPr/>
          <p:nvPr/>
        </p:nvSpPr>
        <p:spPr>
          <a:xfrm>
            <a:off x="4246563" y="5160963"/>
            <a:ext cx="1652587" cy="9032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2000" b="1" dirty="0" err="1"/>
              <a:t>অবস্থান</a:t>
            </a:r>
            <a:r>
              <a:rPr lang="en-US" sz="2000" b="1" dirty="0"/>
              <a:t> </a:t>
            </a:r>
            <a:r>
              <a:rPr lang="en-US" sz="2000" b="1" dirty="0" err="1"/>
              <a:t>করা</a:t>
            </a:r>
            <a:endParaRPr lang="en-US" sz="2000" b="1" dirty="0"/>
          </a:p>
        </p:txBody>
      </p:sp>
      <p:sp>
        <p:nvSpPr>
          <p:cNvPr id="17" name="Rectangle 16"/>
          <p:cNvSpPr/>
          <p:nvPr/>
        </p:nvSpPr>
        <p:spPr>
          <a:xfrm>
            <a:off x="4279900" y="1612900"/>
            <a:ext cx="1652588" cy="68738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ar-SA" sz="3200" b="1" dirty="0"/>
              <a:t>المضطرب</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anim calcmode="lin" valueType="num">
                                      <p:cBhvr>
                                        <p:cTn id="49" dur="2000" fill="hold"/>
                                        <p:tgtEl>
                                          <p:spTgt spid="13"/>
                                        </p:tgtEl>
                                        <p:attrNameLst>
                                          <p:attrName>ppt_w</p:attrName>
                                        </p:attrNameLst>
                                      </p:cBhvr>
                                      <p:tavLst>
                                        <p:tav tm="0" fmla="#ppt_w*sin(2.5*pi*$)">
                                          <p:val>
                                            <p:fltVal val="0"/>
                                          </p:val>
                                        </p:tav>
                                        <p:tav tm="100000">
                                          <p:val>
                                            <p:fltVal val="1"/>
                                          </p:val>
                                        </p:tav>
                                      </p:tavLst>
                                    </p:anim>
                                    <p:anim calcmode="lin" valueType="num">
                                      <p:cBhvr>
                                        <p:cTn id="5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anim calcmode="lin" valueType="num">
                                      <p:cBhvr>
                                        <p:cTn id="56" dur="2000" fill="hold"/>
                                        <p:tgtEl>
                                          <p:spTgt spid="8"/>
                                        </p:tgtEl>
                                        <p:attrNameLst>
                                          <p:attrName>ppt_w</p:attrName>
                                        </p:attrNameLst>
                                      </p:cBhvr>
                                      <p:tavLst>
                                        <p:tav tm="0" fmla="#ppt_w*sin(2.5*pi*$)">
                                          <p:val>
                                            <p:fltVal val="0"/>
                                          </p:val>
                                        </p:tav>
                                        <p:tav tm="100000">
                                          <p:val>
                                            <p:fltVal val="1"/>
                                          </p:val>
                                        </p:tav>
                                      </p:tavLst>
                                    </p:anim>
                                    <p:anim calcmode="lin" valueType="num">
                                      <p:cBhvr>
                                        <p:cTn id="5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 calcmode="lin" valueType="num">
                                      <p:cBhvr>
                                        <p:cTn id="70" dur="1000" fill="hold"/>
                                        <p:tgtEl>
                                          <p:spTgt spid="7"/>
                                        </p:tgtEl>
                                        <p:attrNameLst>
                                          <p:attrName>style.rotation</p:attrName>
                                        </p:attrNameLst>
                                      </p:cBhvr>
                                      <p:tavLst>
                                        <p:tav tm="0">
                                          <p:val>
                                            <p:fltVal val="90"/>
                                          </p:val>
                                        </p:tav>
                                        <p:tav tm="100000">
                                          <p:val>
                                            <p:fltVal val="0"/>
                                          </p:val>
                                        </p:tav>
                                      </p:tavLst>
                                    </p:anim>
                                    <p:animEffect transition="in" filter="fade">
                                      <p:cBhvr>
                                        <p:cTn id="71" dur="10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500"/>
                                        <p:tgtEl>
                                          <p:spTgt spid="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5" presetClass="entr" presetSubtype="0" fill="hold" grpId="0" nodeType="click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2000"/>
                                        <p:tgtEl>
                                          <p:spTgt spid="6"/>
                                        </p:tgtEl>
                                      </p:cBhvr>
                                    </p:animEffect>
                                    <p:anim calcmode="lin" valueType="num">
                                      <p:cBhvr>
                                        <p:cTn id="111" dur="2000" fill="hold"/>
                                        <p:tgtEl>
                                          <p:spTgt spid="6"/>
                                        </p:tgtEl>
                                        <p:attrNameLst>
                                          <p:attrName>ppt_w</p:attrName>
                                        </p:attrNameLst>
                                      </p:cBhvr>
                                      <p:tavLst>
                                        <p:tav tm="0" fmla="#ppt_w*sin(2.5*pi*$)">
                                          <p:val>
                                            <p:fltVal val="0"/>
                                          </p:val>
                                        </p:tav>
                                        <p:tav tm="100000">
                                          <p:val>
                                            <p:fltVal val="1"/>
                                          </p:val>
                                        </p:tav>
                                      </p:tavLst>
                                    </p:anim>
                                    <p:anim calcmode="lin" valueType="num">
                                      <p:cBhvr>
                                        <p:cTn id="11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5" presetClass="entr" presetSubtype="0" fill="hold" grpId="0" nodeType="click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2000"/>
                                        <p:tgtEl>
                                          <p:spTgt spid="10"/>
                                        </p:tgtEl>
                                      </p:cBhvr>
                                    </p:animEffect>
                                    <p:anim calcmode="lin" valueType="num">
                                      <p:cBhvr>
                                        <p:cTn id="118" dur="2000" fill="hold"/>
                                        <p:tgtEl>
                                          <p:spTgt spid="10"/>
                                        </p:tgtEl>
                                        <p:attrNameLst>
                                          <p:attrName>ppt_w</p:attrName>
                                        </p:attrNameLst>
                                      </p:cBhvr>
                                      <p:tavLst>
                                        <p:tav tm="0" fmla="#ppt_w*sin(2.5*pi*$)">
                                          <p:val>
                                            <p:fltVal val="0"/>
                                          </p:val>
                                        </p:tav>
                                        <p:tav tm="100000">
                                          <p:val>
                                            <p:fltVal val="1"/>
                                          </p:val>
                                        </p:tav>
                                      </p:tavLst>
                                    </p:anim>
                                    <p:anim calcmode="lin" valueType="num">
                                      <p:cBhvr>
                                        <p:cTn id="11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wipe(down)">
                                      <p:cBhvr>
                                        <p:cTn id="124" dur="580">
                                          <p:stCondLst>
                                            <p:cond delay="0"/>
                                          </p:stCondLst>
                                        </p:cTn>
                                        <p:tgtEl>
                                          <p:spTgt spid="11"/>
                                        </p:tgtEl>
                                      </p:cBhvr>
                                    </p:animEffect>
                                    <p:anim calcmode="lin" valueType="num">
                                      <p:cBhvr>
                                        <p:cTn id="1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0" dur="26">
                                          <p:stCondLst>
                                            <p:cond delay="650"/>
                                          </p:stCondLst>
                                        </p:cTn>
                                        <p:tgtEl>
                                          <p:spTgt spid="11"/>
                                        </p:tgtEl>
                                      </p:cBhvr>
                                      <p:to x="100000" y="60000"/>
                                    </p:animScale>
                                    <p:animScale>
                                      <p:cBhvr>
                                        <p:cTn id="131" dur="166" decel="50000">
                                          <p:stCondLst>
                                            <p:cond delay="676"/>
                                          </p:stCondLst>
                                        </p:cTn>
                                        <p:tgtEl>
                                          <p:spTgt spid="11"/>
                                        </p:tgtEl>
                                      </p:cBhvr>
                                      <p:to x="100000" y="100000"/>
                                    </p:animScale>
                                    <p:animScale>
                                      <p:cBhvr>
                                        <p:cTn id="132" dur="26">
                                          <p:stCondLst>
                                            <p:cond delay="1312"/>
                                          </p:stCondLst>
                                        </p:cTn>
                                        <p:tgtEl>
                                          <p:spTgt spid="11"/>
                                        </p:tgtEl>
                                      </p:cBhvr>
                                      <p:to x="100000" y="80000"/>
                                    </p:animScale>
                                    <p:animScale>
                                      <p:cBhvr>
                                        <p:cTn id="133" dur="166" decel="50000">
                                          <p:stCondLst>
                                            <p:cond delay="1338"/>
                                          </p:stCondLst>
                                        </p:cTn>
                                        <p:tgtEl>
                                          <p:spTgt spid="11"/>
                                        </p:tgtEl>
                                      </p:cBhvr>
                                      <p:to x="100000" y="100000"/>
                                    </p:animScale>
                                    <p:animScale>
                                      <p:cBhvr>
                                        <p:cTn id="134" dur="26">
                                          <p:stCondLst>
                                            <p:cond delay="1642"/>
                                          </p:stCondLst>
                                        </p:cTn>
                                        <p:tgtEl>
                                          <p:spTgt spid="11"/>
                                        </p:tgtEl>
                                      </p:cBhvr>
                                      <p:to x="100000" y="90000"/>
                                    </p:animScale>
                                    <p:animScale>
                                      <p:cBhvr>
                                        <p:cTn id="135" dur="166" decel="50000">
                                          <p:stCondLst>
                                            <p:cond delay="1668"/>
                                          </p:stCondLst>
                                        </p:cTn>
                                        <p:tgtEl>
                                          <p:spTgt spid="11"/>
                                        </p:tgtEl>
                                      </p:cBhvr>
                                      <p:to x="100000" y="100000"/>
                                    </p:animScale>
                                    <p:animScale>
                                      <p:cBhvr>
                                        <p:cTn id="136" dur="26">
                                          <p:stCondLst>
                                            <p:cond delay="1808"/>
                                          </p:stCondLst>
                                        </p:cTn>
                                        <p:tgtEl>
                                          <p:spTgt spid="11"/>
                                        </p:tgtEl>
                                      </p:cBhvr>
                                      <p:to x="100000" y="95000"/>
                                    </p:animScale>
                                    <p:animScale>
                                      <p:cBhvr>
                                        <p:cTn id="137" dur="166" decel="50000">
                                          <p:stCondLst>
                                            <p:cond delay="1834"/>
                                          </p:stCondLst>
                                        </p:cTn>
                                        <p:tgtEl>
                                          <p:spTgt spid="11"/>
                                        </p:tgtEl>
                                      </p:cBhvr>
                                      <p:to x="100000" y="100000"/>
                                    </p:animScale>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2" presetClass="path" presetSubtype="0" accel="50000" decel="50000" fill="hold" grpId="1" nodeType="clickEffect">
                                  <p:stCondLst>
                                    <p:cond delay="0"/>
                                  </p:stCondLst>
                                  <p:childTnLst>
                                    <p:animMotion origin="layout" path="M 5.55556E-7 2.22222E-6 L 0.1816 -0.35972 " pathEditMode="relative" rAng="0" ptsTypes="AA">
                                      <p:cBhvr>
                                        <p:cTn id="141" dur="2000" fill="hold"/>
                                        <p:tgtEl>
                                          <p:spTgt spid="13"/>
                                        </p:tgtEl>
                                        <p:attrNameLst>
                                          <p:attrName>ppt_x</p:attrName>
                                          <p:attrName>ppt_y</p:attrName>
                                        </p:attrNameLst>
                                      </p:cBhvr>
                                      <p:rCtr x="9080" y="-17986"/>
                                    </p:animMotion>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2" presetClass="path" presetSubtype="0" accel="50000" decel="50000" fill="hold" grpId="1" nodeType="clickEffect">
                                  <p:stCondLst>
                                    <p:cond delay="0"/>
                                  </p:stCondLst>
                                  <p:childTnLst>
                                    <p:animMotion origin="layout" path="M 2.77778E-6 -4.07407E-6 L 0.0059 -0.1449 " pathEditMode="relative" rAng="0" ptsTypes="AA">
                                      <p:cBhvr>
                                        <p:cTn id="145" dur="2000" fill="hold"/>
                                        <p:tgtEl>
                                          <p:spTgt spid="9"/>
                                        </p:tgtEl>
                                        <p:attrNameLst>
                                          <p:attrName>ppt_x</p:attrName>
                                          <p:attrName>ppt_y</p:attrName>
                                        </p:attrNameLst>
                                      </p:cBhvr>
                                      <p:rCtr x="295" y="-7245"/>
                                    </p:animMotion>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2" presetClass="path" presetSubtype="0" accel="50000" decel="50000" fill="hold" grpId="1" nodeType="clickEffect">
                                  <p:stCondLst>
                                    <p:cond delay="0"/>
                                  </p:stCondLst>
                                  <p:childTnLst>
                                    <p:animMotion origin="layout" path="M 2.5E-6 2.96296E-6 L -0.20469 -0.54051 " pathEditMode="relative" rAng="0" ptsTypes="AA">
                                      <p:cBhvr>
                                        <p:cTn id="149" dur="2000" fill="hold"/>
                                        <p:tgtEl>
                                          <p:spTgt spid="16"/>
                                        </p:tgtEl>
                                        <p:attrNameLst>
                                          <p:attrName>ppt_x</p:attrName>
                                          <p:attrName>ppt_y</p:attrName>
                                        </p:attrNameLst>
                                      </p:cBhvr>
                                      <p:rCtr x="-10243" y="-27037"/>
                                    </p:animMotion>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2" presetClass="path" presetSubtype="0" accel="50000" decel="50000" fill="hold" grpId="1" nodeType="clickEffect">
                                  <p:stCondLst>
                                    <p:cond delay="0"/>
                                  </p:stCondLst>
                                  <p:childTnLst>
                                    <p:animMotion origin="layout" path="M 5E-6 -1.11111E-6 L -0.42396 -0.69514 " pathEditMode="relative" rAng="0" ptsTypes="AA">
                                      <p:cBhvr>
                                        <p:cTn id="153" dur="2000" fill="hold"/>
                                        <p:tgtEl>
                                          <p:spTgt spid="2"/>
                                        </p:tgtEl>
                                        <p:attrNameLst>
                                          <p:attrName>ppt_x</p:attrName>
                                          <p:attrName>ppt_y</p:attrName>
                                        </p:attrNameLst>
                                      </p:cBhvr>
                                      <p:rCtr x="-21198" y="-34769"/>
                                    </p:animMotion>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2" presetClass="path" presetSubtype="0" accel="50000" decel="50000" fill="hold" grpId="1" nodeType="clickEffect">
                                  <p:stCondLst>
                                    <p:cond delay="0"/>
                                  </p:stCondLst>
                                  <p:childTnLst>
                                    <p:animMotion origin="layout" path="M 5.55556E-7 4.44444E-6 L 0.5816 -0.2875 " pathEditMode="relative" rAng="0" ptsTypes="AA">
                                      <p:cBhvr>
                                        <p:cTn id="157" dur="2000" fill="hold"/>
                                        <p:tgtEl>
                                          <p:spTgt spid="11"/>
                                        </p:tgtEl>
                                        <p:attrNameLst>
                                          <p:attrName>ppt_x</p:attrName>
                                          <p:attrName>ppt_y</p:attrName>
                                        </p:attrNameLst>
                                      </p:cBhvr>
                                      <p:rCtr x="29080" y="-14375"/>
                                    </p:animMotion>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2" presetClass="path" presetSubtype="0" accel="50000" decel="50000" fill="hold" grpId="1" nodeType="clickEffect">
                                  <p:stCondLst>
                                    <p:cond delay="0"/>
                                  </p:stCondLst>
                                  <p:childTnLst>
                                    <p:animMotion origin="layout" path="M -0.00277 -0.0044 L 0.40556 -0.49328 " pathEditMode="relative" rAng="0" ptsTypes="AA">
                                      <p:cBhvr>
                                        <p:cTn id="161" dur="2000" fill="hold"/>
                                        <p:tgtEl>
                                          <p:spTgt spid="12"/>
                                        </p:tgtEl>
                                        <p:attrNameLst>
                                          <p:attrName>ppt_x</p:attrName>
                                          <p:attrName>ppt_y</p:attrName>
                                        </p:attrNameLst>
                                      </p:cBhvr>
                                      <p:rCtr x="20417" y="-24444"/>
                                    </p:animMotion>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2" presetClass="path" presetSubtype="0" accel="50000" decel="50000" fill="hold" grpId="1" nodeType="clickEffect">
                                  <p:stCondLst>
                                    <p:cond delay="0"/>
                                  </p:stCondLst>
                                  <p:childTnLst>
                                    <p:animMotion origin="layout" path="M 2.5E-6 -2.59259E-6 L 0.18698 -0.65995 " pathEditMode="relative" rAng="0" ptsTypes="AA">
                                      <p:cBhvr>
                                        <p:cTn id="165" dur="2000" fill="hold"/>
                                        <p:tgtEl>
                                          <p:spTgt spid="4"/>
                                        </p:tgtEl>
                                        <p:attrNameLst>
                                          <p:attrName>ppt_x</p:attrName>
                                          <p:attrName>ppt_y</p:attrName>
                                        </p:attrNameLst>
                                      </p:cBhvr>
                                      <p:rCtr x="9340" y="-33009"/>
                                    </p:animMotion>
                                  </p:childTnLst>
                                </p:cTn>
                              </p:par>
                            </p:childTnLst>
                          </p:cTn>
                        </p:par>
                      </p:childTnLst>
                    </p:cTn>
                  </p:par>
                  <p:par>
                    <p:cTn id="166" fill="hold" nodeType="clickPar">
                      <p:stCondLst>
                        <p:cond delay="indefinite"/>
                      </p:stCondLst>
                      <p:childTnLst>
                        <p:par>
                          <p:cTn id="167" fill="hold" nodeType="withGroup">
                            <p:stCondLst>
                              <p:cond delay="0"/>
                            </p:stCondLst>
                            <p:childTnLst>
                              <p:par>
                                <p:cTn id="168" presetID="42" presetClass="path" presetSubtype="0" accel="50000" decel="50000" fill="hold" grpId="1" nodeType="clickEffect">
                                  <p:stCondLst>
                                    <p:cond delay="0"/>
                                  </p:stCondLst>
                                  <p:childTnLst>
                                    <p:animMotion origin="layout" path="M 5E-6 1.11111E-6 L -0.01562 -0.82292 " pathEditMode="relative" rAng="0" ptsTypes="AA">
                                      <p:cBhvr>
                                        <p:cTn id="169" dur="2000" fill="hold"/>
                                        <p:tgtEl>
                                          <p:spTgt spid="3"/>
                                        </p:tgtEl>
                                        <p:attrNameLst>
                                          <p:attrName>ppt_x</p:attrName>
                                          <p:attrName>ppt_y</p:attrName>
                                        </p:attrNameLst>
                                      </p:cBhvr>
                                      <p:rCtr x="-781" y="-4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6" grpId="0" animBg="1"/>
      <p:bldP spid="7" grpId="0" animBg="1"/>
      <p:bldP spid="8" grpId="0" animBg="1"/>
      <p:bldP spid="9" grpId="0" animBg="1"/>
      <p:bldP spid="9" grpId="1" animBg="1"/>
      <p:bldP spid="10" grpId="0" animBg="1"/>
      <p:bldP spid="11" grpId="0" animBg="1"/>
      <p:bldP spid="11" grpId="1" animBg="1"/>
      <p:bldP spid="12" grpId="0" animBg="1"/>
      <p:bldP spid="12" grpId="1" animBg="1"/>
      <p:bldP spid="13" grpId="0" animBg="1"/>
      <p:bldP spid="13" grpId="1" animBg="1"/>
      <p:bldP spid="14" grpId="0" animBg="1"/>
      <p:bldP spid="15" grpId="0" animBg="1"/>
      <p:bldP spid="16" grpId="0" animBg="1"/>
      <p:bldP spid="16" grpId="1"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1143000"/>
            <a:ext cx="6172200" cy="52578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990600"/>
            <a:ext cx="4343400" cy="1508125"/>
          </a:xfrm>
          <a:prstGeom prst="rect">
            <a:avLst/>
          </a:prstGeom>
          <a:noFill/>
        </p:spPr>
        <p:txBody>
          <a:bodyPr>
            <a:spAutoFit/>
          </a:bodyPr>
          <a:lstStyle/>
          <a:p>
            <a:pPr algn="ctr">
              <a:defRPr/>
            </a:pPr>
            <a:r>
              <a:rPr lang="ar-SA" sz="6000" b="1" dirty="0">
                <a:solidFill>
                  <a:srgbClr val="FF0000"/>
                </a:solidFill>
                <a:cs typeface="+mn-cs"/>
              </a:rPr>
              <a:t>المحادثة</a:t>
            </a:r>
          </a:p>
          <a:p>
            <a:pPr algn="ctr">
              <a:defRPr/>
            </a:pPr>
            <a:r>
              <a:rPr lang="ar-SA" sz="3200" b="1" dirty="0">
                <a:solidFill>
                  <a:srgbClr val="FF0000"/>
                </a:solidFill>
                <a:cs typeface="+mn-cs"/>
              </a:rPr>
              <a:t>(العمل الثنائي)</a:t>
            </a:r>
            <a:endParaRPr lang="en-US" sz="3200" b="1" dirty="0">
              <a:solidFill>
                <a:srgbClr val="FF0000"/>
              </a:solidFill>
              <a:cs typeface="+mn-cs"/>
            </a:endParaRPr>
          </a:p>
        </p:txBody>
      </p:sp>
      <p:sp>
        <p:nvSpPr>
          <p:cNvPr id="4" name="TextBox 3"/>
          <p:cNvSpPr txBox="1"/>
          <p:nvPr/>
        </p:nvSpPr>
        <p:spPr>
          <a:xfrm>
            <a:off x="1371600" y="2895600"/>
            <a:ext cx="6172200" cy="2524125"/>
          </a:xfrm>
          <a:prstGeom prst="rect">
            <a:avLst/>
          </a:prstGeom>
          <a:noFill/>
        </p:spPr>
        <p:txBody>
          <a:bodyPr>
            <a:spAutoFit/>
          </a:bodyPr>
          <a:lstStyle/>
          <a:p>
            <a:pPr>
              <a:defRPr/>
            </a:pPr>
            <a:endParaRPr lang="ar-SA" dirty="0"/>
          </a:p>
          <a:p>
            <a:pPr algn="just" rtl="1">
              <a:defRPr/>
            </a:pPr>
            <a:r>
              <a:rPr lang="ar-SA" dirty="0"/>
              <a:t>1.</a:t>
            </a:r>
            <a:r>
              <a:rPr lang="ar-SA" sz="2800" b="1" dirty="0">
                <a:cs typeface="+mn-cs"/>
              </a:rPr>
              <a:t>مَاذَا خَلَقَ اللهُ لِلعِبَادِ لِيَبْقى فِي الدُّنْيَا بِالْيُسْرِ وَالسَّهُوْلَةِ ؟</a:t>
            </a:r>
          </a:p>
          <a:p>
            <a:pPr algn="just" rtl="1">
              <a:defRPr/>
            </a:pPr>
            <a:r>
              <a:rPr lang="ar-SA" sz="2800" b="1" dirty="0">
                <a:cs typeface="+mn-cs"/>
              </a:rPr>
              <a:t>2.لِمَاذَا جَعَلَ الْجِبَالَ أَوْتَادَا ؟</a:t>
            </a:r>
          </a:p>
          <a:p>
            <a:pPr algn="just" rtl="1">
              <a:defRPr/>
            </a:pPr>
            <a:r>
              <a:rPr lang="ar-SA" sz="2800" b="1" dirty="0">
                <a:cs typeface="+mn-cs"/>
              </a:rPr>
              <a:t>3.لِمَاذَا جَعَلَ خِلَالِ الْأَرْضِ أَنْهَارًا؟</a:t>
            </a:r>
          </a:p>
          <a:p>
            <a:pPr algn="just" rtl="1">
              <a:defRPr/>
            </a:pPr>
            <a:r>
              <a:rPr lang="ar-SA" sz="2800" b="1" dirty="0">
                <a:cs typeface="+mn-cs"/>
              </a:rPr>
              <a:t>4.لِمَاذَا جَعَلَ اللهُ بَيْنَ الْبَحْرَيْنِ حَاجِزًا؟ </a:t>
            </a:r>
          </a:p>
          <a:p>
            <a:pPr algn="just" rtl="1">
              <a:defRPr/>
            </a:pPr>
            <a:r>
              <a:rPr lang="ar-SA" sz="2800" b="1" dirty="0">
                <a:cs typeface="+mn-cs"/>
              </a:rPr>
              <a:t>5.اُذْكُرْ خَمْسَ نِعَمِ اللهِ تَعَالى مِنَ الأَيَةِ </a:t>
            </a:r>
            <a:r>
              <a:rPr lang="ar-SA"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990600"/>
            <a:ext cx="3962400" cy="923925"/>
          </a:xfrm>
          <a:prstGeom prst="rect">
            <a:avLst/>
          </a:prstGeom>
          <a:noFill/>
        </p:spPr>
        <p:txBody>
          <a:bodyPr>
            <a:spAutoFit/>
          </a:bodyPr>
          <a:lstStyle/>
          <a:p>
            <a:pPr algn="ctr">
              <a:defRPr/>
            </a:pPr>
            <a:r>
              <a:rPr lang="ar-SA" sz="5400" b="1" dirty="0">
                <a:solidFill>
                  <a:srgbClr val="FF0000"/>
                </a:solidFill>
                <a:cs typeface="+mn-cs"/>
              </a:rPr>
              <a:t>التقييم</a:t>
            </a:r>
            <a:endParaRPr lang="en-US" sz="5400" b="1" dirty="0">
              <a:solidFill>
                <a:srgbClr val="FF0000"/>
              </a:solidFill>
              <a:cs typeface="+mn-cs"/>
            </a:endParaRPr>
          </a:p>
        </p:txBody>
      </p:sp>
      <p:sp>
        <p:nvSpPr>
          <p:cNvPr id="4" name="TextBox 3"/>
          <p:cNvSpPr txBox="1"/>
          <p:nvPr/>
        </p:nvSpPr>
        <p:spPr>
          <a:xfrm>
            <a:off x="1905000" y="2286000"/>
            <a:ext cx="6324600" cy="3937000"/>
          </a:xfrm>
          <a:prstGeom prst="rect">
            <a:avLst/>
          </a:prstGeom>
          <a:noFill/>
        </p:spPr>
        <p:txBody>
          <a:bodyPr>
            <a:spAutoFit/>
          </a:bodyPr>
          <a:lstStyle/>
          <a:p>
            <a:pPr algn="ctr" rtl="1">
              <a:lnSpc>
                <a:spcPct val="115000"/>
              </a:lnSpc>
              <a:spcBef>
                <a:spcPts val="0"/>
              </a:spcBef>
              <a:spcAft>
                <a:spcPts val="1000"/>
              </a:spcAft>
              <a:defRPr/>
            </a:pPr>
            <a:r>
              <a:rPr lang="ar-SA" b="1" spc="20" dirty="0">
                <a:latin typeface="_PDMS_Saleem_QuranFont"/>
                <a:ea typeface="Times New Roman" panose="02020603050405020304" pitchFamily="18" charset="0"/>
                <a:cs typeface="Traditional Arabic" panose="02020603050405020304" pitchFamily="18" charset="-78"/>
              </a:rPr>
              <a:t>. </a:t>
            </a:r>
            <a:r>
              <a:rPr lang="ar-SA" sz="2000" b="1" spc="20" dirty="0">
                <a:latin typeface="_PDMS_Saleem_QuranFont"/>
                <a:ea typeface="Times New Roman" panose="02020603050405020304" pitchFamily="18" charset="0"/>
                <a:cs typeface="Traditional Arabic" panose="02020603050405020304" pitchFamily="18" charset="-78"/>
              </a:rPr>
              <a:t> </a:t>
            </a:r>
            <a:r>
              <a:rPr lang="ar-SA" sz="3200" b="1" spc="20" dirty="0">
                <a:latin typeface="_PDMS_Saleem_QuranFont"/>
                <a:ea typeface="Times New Roman" panose="02020603050405020304" pitchFamily="18" charset="0"/>
                <a:cs typeface="Traditional Arabic" panose="02020603050405020304" pitchFamily="18" charset="-78"/>
              </a:rPr>
              <a:t>اِمْلَأِ الْفَرَاغَ بِالْكَلِمَاتِ الْمُنَاسِبَةِ: </a:t>
            </a:r>
            <a:endParaRPr lang="en-US" sz="3200" dirty="0">
              <a:latin typeface="Calibri" panose="020F0502020204030204" pitchFamily="34" charset="0"/>
              <a:ea typeface="Times New Roman" panose="02020603050405020304" pitchFamily="18" charset="0"/>
            </a:endParaRPr>
          </a:p>
          <a:p>
            <a:pPr marL="342900" indent="-342900" algn="just" rtl="1">
              <a:lnSpc>
                <a:spcPct val="115000"/>
              </a:lnSpc>
              <a:spcBef>
                <a:spcPts val="0"/>
              </a:spcBef>
              <a:spcAft>
                <a:spcPts val="0"/>
              </a:spcAft>
              <a:buFont typeface="+mj-lt"/>
              <a:buAutoNum type="arabicPeriod"/>
              <a:defRPr/>
            </a:pPr>
            <a:r>
              <a:rPr lang="ar-SA" sz="3200" b="1" spc="20" dirty="0">
                <a:latin typeface="_PDMS_Saleem_QuranFont"/>
                <a:ea typeface="Times New Roman" panose="02020603050405020304" pitchFamily="18" charset="0"/>
                <a:cs typeface="Traditional Arabic" panose="02020603050405020304" pitchFamily="18" charset="-78"/>
              </a:rPr>
              <a:t>وَجَعَلَ لَهُمْ الْأَرْضَ ............الْعِبَادِ عَلَيْهَا.</a:t>
            </a:r>
            <a:endParaRPr lang="en-US" sz="3200" dirty="0">
              <a:latin typeface="Calibri" panose="020F0502020204030204" pitchFamily="34" charset="0"/>
              <a:ea typeface="Times New Roman" panose="02020603050405020304" pitchFamily="18" charset="0"/>
            </a:endParaRPr>
          </a:p>
          <a:p>
            <a:pPr marL="342900" indent="-342900" algn="just" rtl="1">
              <a:lnSpc>
                <a:spcPct val="115000"/>
              </a:lnSpc>
              <a:spcBef>
                <a:spcPts val="0"/>
              </a:spcBef>
              <a:spcAft>
                <a:spcPts val="0"/>
              </a:spcAft>
              <a:buFont typeface="+mj-lt"/>
              <a:buAutoNum type="arabicPeriod"/>
              <a:defRPr/>
            </a:pPr>
            <a:r>
              <a:rPr lang="ar-SA" sz="3200" b="1" spc="20" dirty="0">
                <a:latin typeface="_PDMS_Saleem_QuranFont"/>
                <a:ea typeface="Times New Roman" panose="02020603050405020304" pitchFamily="18" charset="0"/>
                <a:cs typeface="Traditional Arabic" panose="02020603050405020304" pitchFamily="18" charset="-78"/>
              </a:rPr>
              <a:t>وَجَعَلَ لِلْأَرْضِ جِبَالاً .......... وَتُثْبِتُهَا .</a:t>
            </a:r>
            <a:endParaRPr lang="en-US" sz="3200" dirty="0">
              <a:latin typeface="Calibri" panose="020F0502020204030204" pitchFamily="34" charset="0"/>
              <a:ea typeface="Times New Roman" panose="02020603050405020304" pitchFamily="18" charset="0"/>
            </a:endParaRPr>
          </a:p>
          <a:p>
            <a:pPr marL="342900" indent="-342900" algn="just" rtl="1">
              <a:lnSpc>
                <a:spcPct val="115000"/>
              </a:lnSpc>
              <a:spcBef>
                <a:spcPts val="0"/>
              </a:spcBef>
              <a:spcAft>
                <a:spcPts val="0"/>
              </a:spcAft>
              <a:buFont typeface="+mj-lt"/>
              <a:buAutoNum type="arabicPeriod"/>
              <a:defRPr/>
            </a:pPr>
            <a:r>
              <a:rPr lang="ar-SA" sz="3200" b="1" spc="20" dirty="0">
                <a:latin typeface="_PDMS_Saleem_QuranFont"/>
                <a:ea typeface="Times New Roman" panose="02020603050405020304" pitchFamily="18" charset="0"/>
                <a:cs typeface="Traditional Arabic" panose="02020603050405020304" pitchFamily="18" charset="-78"/>
              </a:rPr>
              <a:t>جَعَلَ بَيْنَ الْبَحْرِ الْمَالِحِ وَالْبَحْرِ الْعَذْبِ ......... .</a:t>
            </a:r>
            <a:endParaRPr lang="en-US" sz="3200" dirty="0">
              <a:latin typeface="Calibri" panose="020F0502020204030204" pitchFamily="34" charset="0"/>
              <a:ea typeface="Times New Roman" panose="02020603050405020304" pitchFamily="18" charset="0"/>
            </a:endParaRPr>
          </a:p>
          <a:p>
            <a:pPr marL="342900" indent="-342900" algn="just" rtl="1">
              <a:lnSpc>
                <a:spcPct val="115000"/>
              </a:lnSpc>
              <a:spcBef>
                <a:spcPts val="0"/>
              </a:spcBef>
              <a:spcAft>
                <a:spcPts val="0"/>
              </a:spcAft>
              <a:buFont typeface="+mj-lt"/>
              <a:buAutoNum type="arabicPeriod"/>
              <a:defRPr/>
            </a:pPr>
            <a:r>
              <a:rPr lang="ar-SA" sz="3200" b="1" spc="20" dirty="0">
                <a:latin typeface="_PDMS_Saleem_QuranFont"/>
                <a:ea typeface="Times New Roman" panose="02020603050405020304" pitchFamily="18" charset="0"/>
                <a:cs typeface="Traditional Arabic" panose="02020603050405020304" pitchFamily="18" charset="-78"/>
              </a:rPr>
              <a:t> اِنَّهُ ......... الْبَلاَءَ وَالشَّرَّ مِنَ الْعِبَادِ.</a:t>
            </a:r>
            <a:endParaRPr lang="en-US" sz="3200" dirty="0">
              <a:latin typeface="Calibri" panose="020F0502020204030204" pitchFamily="34" charset="0"/>
              <a:ea typeface="Times New Roman" panose="02020603050405020304" pitchFamily="18" charset="0"/>
            </a:endParaRPr>
          </a:p>
          <a:p>
            <a:pPr marL="342900" indent="-342900" algn="just" rtl="1">
              <a:lnSpc>
                <a:spcPct val="115000"/>
              </a:lnSpc>
              <a:spcBef>
                <a:spcPts val="0"/>
              </a:spcBef>
              <a:spcAft>
                <a:spcPts val="0"/>
              </a:spcAft>
              <a:buFont typeface="+mj-lt"/>
              <a:buAutoNum type="arabicPeriod"/>
              <a:defRPr/>
            </a:pPr>
            <a:r>
              <a:rPr lang="ar-SA" sz="3200" b="1" spc="20" dirty="0">
                <a:latin typeface="_PDMS_Saleem_QuranFont"/>
                <a:ea typeface="Times New Roman" panose="02020603050405020304" pitchFamily="18" charset="0"/>
                <a:cs typeface="Traditional Arabic" panose="02020603050405020304" pitchFamily="18" charset="-78"/>
              </a:rPr>
              <a:t> وَيَمُدُّهُمُ الرِّزْقَ وَ ........... إِلَيْهِمِ النِّعَمِ .</a:t>
            </a:r>
            <a:endParaRPr lang="en-US" sz="3200" dirty="0">
              <a:latin typeface="Calibri" panose="020F0502020204030204" pitchFamily="34" charset="0"/>
              <a:ea typeface="Times New Roman" panose="02020603050405020304" pitchFamily="18" charset="0"/>
            </a:endParaRPr>
          </a:p>
          <a:p>
            <a:pPr marL="685800" algn="just" rtl="1">
              <a:lnSpc>
                <a:spcPct val="115000"/>
              </a:lnSpc>
              <a:spcBef>
                <a:spcPts val="0"/>
              </a:spcBef>
              <a:spcAft>
                <a:spcPts val="0"/>
              </a:spcAft>
              <a:defRPr/>
            </a:pPr>
            <a:r>
              <a:rPr lang="ar-SA" b="1" spc="20" dirty="0">
                <a:latin typeface="_PDMS_Saleem_QuranFont"/>
                <a:ea typeface="Times New Roman" panose="02020603050405020304" pitchFamily="18" charset="0"/>
                <a:cs typeface="Traditional Arabic" panose="02020603050405020304" pitchFamily="18" charset="-78"/>
              </a:rPr>
              <a:t> </a:t>
            </a:r>
            <a:endParaRPr lang="en-US" sz="1200" dirty="0">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mph" presetSubtype="0" fill="hold" grpId="0" nodeType="clickEffect">
                                  <p:stCondLst>
                                    <p:cond delay="0"/>
                                  </p:stCondLst>
                                  <p:childTnLst>
                                    <p:animClr clrSpc="hsl" dir="cw">
                                      <p:cBhvr override="childStyle">
                                        <p:cTn id="12" dur="500" fill="hold"/>
                                        <p:tgtEl>
                                          <p:spTgt spid="4"/>
                                        </p:tgtEl>
                                        <p:attrNameLst>
                                          <p:attrName>style.color</p:attrName>
                                        </p:attrNameLst>
                                      </p:cBhvr>
                                      <p:by>
                                        <p:hsl h="0" s="-12549" l="-25098"/>
                                      </p:by>
                                    </p:animClr>
                                    <p:animClr clrSpc="hsl" dir="cw">
                                      <p:cBhvr>
                                        <p:cTn id="13" dur="500" fill="hold"/>
                                        <p:tgtEl>
                                          <p:spTgt spid="4"/>
                                        </p:tgtEl>
                                        <p:attrNameLst>
                                          <p:attrName>fillcolor</p:attrName>
                                        </p:attrNameLst>
                                      </p:cBhvr>
                                      <p:by>
                                        <p:hsl h="0" s="-12549" l="-25098"/>
                                      </p:by>
                                    </p:animClr>
                                    <p:animClr clrSpc="hsl" dir="cw">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524000" y="2209800"/>
            <a:ext cx="6019800" cy="3046413"/>
          </a:xfrm>
          <a:prstGeom prst="rect">
            <a:avLst/>
          </a:prstGeom>
          <a:noFill/>
        </p:spPr>
        <p:txBody>
          <a:bodyPr>
            <a:spAutoFit/>
          </a:bodyPr>
          <a:lstStyle/>
          <a:p>
            <a:pPr algn="r" rtl="1">
              <a:defRPr/>
            </a:pPr>
            <a:r>
              <a:rPr lang="ar-SA" sz="3200" dirty="0">
                <a:cs typeface="+mn-cs"/>
              </a:rPr>
              <a:t>ضَعْ عَلاَمَةَ </a:t>
            </a:r>
            <a:r>
              <a:rPr lang="ar-SA" sz="3200" b="1" dirty="0"/>
              <a:t>(</a:t>
            </a:r>
            <a:r>
              <a:rPr lang="en-US" sz="3200" b="1" dirty="0">
                <a:sym typeface="Symbol" panose="05050102010706020507" pitchFamily="18" charset="2"/>
              </a:rPr>
              <a:t></a:t>
            </a:r>
            <a:r>
              <a:rPr lang="ar-SA" sz="3200" b="1" dirty="0"/>
              <a:t>) </a:t>
            </a:r>
            <a:r>
              <a:rPr lang="ar-SA" sz="3200" dirty="0">
                <a:cs typeface="+mn-cs"/>
              </a:rPr>
              <a:t>أَوْ </a:t>
            </a:r>
            <a:r>
              <a:rPr lang="ar-SA" sz="3200" b="1" dirty="0"/>
              <a:t>(</a:t>
            </a:r>
            <a:r>
              <a:rPr lang="en-US" sz="3200" b="1" dirty="0">
                <a:sym typeface="Symbol" panose="05050102010706020507" pitchFamily="18" charset="2"/>
              </a:rPr>
              <a:t></a:t>
            </a:r>
            <a:r>
              <a:rPr lang="ar-SA" sz="3200" b="1" dirty="0"/>
              <a:t>)</a:t>
            </a:r>
            <a:r>
              <a:rPr lang="ar-SA" sz="3200" dirty="0">
                <a:cs typeface="+mn-cs"/>
              </a:rPr>
              <a:t> أَمَامَ الْجُمَلِ الُمُنَاسِبَةِ :</a:t>
            </a:r>
          </a:p>
          <a:p>
            <a:pPr algn="r" rtl="1">
              <a:defRPr/>
            </a:pPr>
            <a:r>
              <a:rPr lang="ar-SA" sz="3200" dirty="0">
                <a:cs typeface="+mn-cs"/>
              </a:rPr>
              <a:t>1.اَللهُ سُبْحَانَهُ وَتَعَالى جَعَلَ لِلنَّاسِ نِعَمًا تُحْصى .</a:t>
            </a:r>
          </a:p>
          <a:p>
            <a:pPr algn="r" rtl="1">
              <a:defRPr/>
            </a:pPr>
            <a:r>
              <a:rPr lang="ar-SA" sz="3200" dirty="0">
                <a:cs typeface="+mn-cs"/>
              </a:rPr>
              <a:t>2.اللهُ جَعَلَ الْأَرْضَ لِلْاِضْطِرَابِ .</a:t>
            </a:r>
          </a:p>
          <a:p>
            <a:pPr algn="r" rtl="1">
              <a:defRPr/>
            </a:pPr>
            <a:r>
              <a:rPr lang="ar-SA" sz="3200" dirty="0">
                <a:cs typeface="+mn-cs"/>
              </a:rPr>
              <a:t>3.جَعَلَ اللهُ الْأَنْهَارَ يَنْتَفِعَ بِهَا النَّاسُ .</a:t>
            </a:r>
          </a:p>
          <a:p>
            <a:pPr algn="r" rtl="1">
              <a:defRPr/>
            </a:pPr>
            <a:r>
              <a:rPr lang="ar-SA" sz="3200" dirty="0">
                <a:cs typeface="+mn-cs"/>
              </a:rPr>
              <a:t>4.اَلرَّسُوْلُ يَكْشِفُ عَنِ الْعِبَادِ السُّوْءَ .</a:t>
            </a:r>
          </a:p>
          <a:p>
            <a:pPr algn="r" rtl="1">
              <a:defRPr/>
            </a:pPr>
            <a:r>
              <a:rPr lang="ar-SA" sz="3200" dirty="0">
                <a:cs typeface="+mn-cs"/>
              </a:rPr>
              <a:t>5. إِنَّ اللهَ يُجِيْبُ الْمُضْطَرَّ إِذَا دَعَاه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5900" y="4648200"/>
            <a:ext cx="6324600" cy="1069975"/>
          </a:xfrm>
          <a:prstGeom prst="rect">
            <a:avLst/>
          </a:prstGeom>
          <a:noFill/>
        </p:spPr>
        <p:txBody>
          <a:bodyPr>
            <a:spAutoFit/>
          </a:bodyPr>
          <a:lstStyle/>
          <a:p>
            <a:pPr algn="just" rtl="1">
              <a:lnSpc>
                <a:spcPct val="115000"/>
              </a:lnSpc>
              <a:spcBef>
                <a:spcPts val="0"/>
              </a:spcBef>
              <a:spcAft>
                <a:spcPts val="1000"/>
              </a:spcAft>
              <a:defRPr/>
            </a:pPr>
            <a:endParaRPr lang="en-US" sz="1200" dirty="0">
              <a:latin typeface="Calibri" panose="020F0502020204030204" pitchFamily="34" charset="0"/>
              <a:ea typeface="Times New Roman" panose="02020603050405020304" pitchFamily="18" charset="0"/>
            </a:endParaRPr>
          </a:p>
          <a:p>
            <a:pPr algn="ctr" rtl="1">
              <a:lnSpc>
                <a:spcPct val="115000"/>
              </a:lnSpc>
              <a:spcBef>
                <a:spcPts val="0"/>
              </a:spcBef>
              <a:spcAft>
                <a:spcPts val="0"/>
              </a:spcAft>
              <a:defRPr/>
            </a:pPr>
            <a:r>
              <a:rPr lang="ar-SA" sz="3600" b="1" spc="20" dirty="0">
                <a:latin typeface="_PDMS_Saleem_QuranFont"/>
                <a:ea typeface="Times New Roman" panose="02020603050405020304" pitchFamily="18" charset="0"/>
                <a:cs typeface="Traditional Arabic" panose="02020603050405020304" pitchFamily="18" charset="-78"/>
              </a:rPr>
              <a:t>اُنْظُرْ حَوْلَ بَيْتِكَ وَاكْتُبْ خَمْسَ نِعَمِ اللهِ تَعَالَى</a:t>
            </a:r>
            <a:r>
              <a:rPr lang="ar-SA" b="1" spc="20" dirty="0">
                <a:latin typeface="_PDMS_Saleem_QuranFont"/>
                <a:ea typeface="Times New Roman" panose="02020603050405020304" pitchFamily="18" charset="0"/>
                <a:cs typeface="Traditional Arabic" panose="02020603050405020304" pitchFamily="18" charset="-78"/>
              </a:rPr>
              <a:t>.</a:t>
            </a:r>
            <a:endParaRPr lang="en-US" sz="1200" dirty="0">
              <a:latin typeface="Calibri" panose="020F0502020204030204" pitchFamily="34" charset="0"/>
              <a:ea typeface="Times New Roman" panose="02020603050405020304" pitchFamily="18" charset="0"/>
            </a:endParaRPr>
          </a:p>
        </p:txBody>
      </p:sp>
      <p:sp>
        <p:nvSpPr>
          <p:cNvPr id="5" name="TextBox 4"/>
          <p:cNvSpPr txBox="1"/>
          <p:nvPr/>
        </p:nvSpPr>
        <p:spPr>
          <a:xfrm>
            <a:off x="2514600" y="1143000"/>
            <a:ext cx="4267200" cy="769938"/>
          </a:xfrm>
          <a:prstGeom prst="rect">
            <a:avLst/>
          </a:prstGeom>
          <a:noFill/>
        </p:spPr>
        <p:txBody>
          <a:bodyPr>
            <a:spAutoFit/>
          </a:bodyPr>
          <a:lstStyle/>
          <a:p>
            <a:pPr algn="ctr">
              <a:defRPr/>
            </a:pPr>
            <a:r>
              <a:rPr lang="ar-SA" sz="4400" b="1" dirty="0">
                <a:solidFill>
                  <a:srgbClr val="FF0000"/>
                </a:solidFill>
                <a:cs typeface="+mn-cs"/>
              </a:rPr>
              <a:t>الواجب المنزلي</a:t>
            </a:r>
            <a:endParaRPr lang="en-US" sz="4400" b="1" dirty="0">
              <a:solidFill>
                <a:srgbClr val="FF0000"/>
              </a:solidFill>
              <a:cs typeface="+mn-cs"/>
            </a:endParaRPr>
          </a:p>
        </p:txBody>
      </p:sp>
      <p:pic>
        <p:nvPicPr>
          <p:cNvPr id="2355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3738" y="2362200"/>
            <a:ext cx="311943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28800" y="2133600"/>
            <a:ext cx="6400800" cy="2667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ar-SA" sz="6000" b="1" dirty="0">
                <a:solidFill>
                  <a:srgbClr val="FF0000"/>
                </a:solidFill>
              </a:rPr>
              <a:t>شكرا للجميع</a:t>
            </a:r>
            <a:endParaRPr lang="en-US"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9200" y="2160588"/>
            <a:ext cx="3886200" cy="36957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just" rtl="1" eaLnBrk="1" fontAlgn="auto" hangingPunct="1">
              <a:spcBef>
                <a:spcPts val="0"/>
              </a:spcBef>
              <a:spcAft>
                <a:spcPts val="0"/>
              </a:spcAft>
              <a:defRPr/>
            </a:pPr>
            <a:r>
              <a:rPr lang="ar-SA" sz="3200" b="1" dirty="0">
                <a:effectLst>
                  <a:outerShdw blurRad="38100" dist="38100" dir="2700000" algn="tl">
                    <a:srgbClr val="000000">
                      <a:alpha val="43137"/>
                    </a:srgbClr>
                  </a:outerShdw>
                </a:effectLst>
              </a:rPr>
              <a:t> المادة : اللغة العربية الاتصالية  الصف:  السادس</a:t>
            </a:r>
          </a:p>
          <a:p>
            <a:pPr algn="just" rtl="1" eaLnBrk="1" fontAlgn="auto" hangingPunct="1">
              <a:spcBef>
                <a:spcPts val="0"/>
              </a:spcBef>
              <a:spcAft>
                <a:spcPts val="0"/>
              </a:spcAft>
              <a:defRPr/>
            </a:pPr>
            <a:r>
              <a:rPr lang="ar-SA" sz="3200" b="1" dirty="0">
                <a:effectLst>
                  <a:outerShdw blurRad="38100" dist="38100" dir="2700000" algn="tl">
                    <a:srgbClr val="000000">
                      <a:alpha val="43137"/>
                    </a:srgbClr>
                  </a:outerShdw>
                </a:effectLst>
              </a:rPr>
              <a:t>الموضوع : معرفة الله بالخلق</a:t>
            </a:r>
          </a:p>
          <a:p>
            <a:pPr algn="just" rtl="1" eaLnBrk="1" fontAlgn="auto" hangingPunct="1">
              <a:spcBef>
                <a:spcPts val="0"/>
              </a:spcBef>
              <a:spcAft>
                <a:spcPts val="0"/>
              </a:spcAft>
              <a:defRPr/>
            </a:pPr>
            <a:r>
              <a:rPr lang="ar-SA" sz="3200" b="1" dirty="0">
                <a:effectLst>
                  <a:outerShdw blurRad="38100" dist="38100" dir="2700000" algn="tl">
                    <a:srgbClr val="000000">
                      <a:alpha val="43137"/>
                    </a:srgbClr>
                  </a:outerShdw>
                </a:effectLst>
              </a:rPr>
              <a:t>الوقت : 40 دقيقة</a:t>
            </a:r>
            <a:endParaRPr lang="en-US" sz="3200" b="1" dirty="0">
              <a:effectLst>
                <a:outerShdw blurRad="38100" dist="38100" dir="2700000" algn="tl">
                  <a:srgbClr val="000000">
                    <a:alpha val="43137"/>
                  </a:srgbClr>
                </a:outerShdw>
              </a:effectLst>
            </a:endParaRPr>
          </a:p>
        </p:txBody>
      </p:sp>
      <p:sp>
        <p:nvSpPr>
          <p:cNvPr id="4" name="Rectangle 3"/>
          <p:cNvSpPr/>
          <p:nvPr/>
        </p:nvSpPr>
        <p:spPr>
          <a:xfrm>
            <a:off x="1143000" y="685800"/>
            <a:ext cx="6629400" cy="119221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lnSpc>
                <a:spcPct val="150000"/>
              </a:lnSpc>
              <a:spcBef>
                <a:spcPts val="0"/>
              </a:spcBef>
              <a:spcAft>
                <a:spcPts val="0"/>
              </a:spcAft>
              <a:defRPr/>
            </a:pPr>
            <a:r>
              <a:rPr lang="ar-SA" sz="5400" b="1" dirty="0">
                <a:ln>
                  <a:solidFill>
                    <a:srgbClr val="FF0066"/>
                  </a:solidFill>
                </a:ln>
                <a:effectLst>
                  <a:outerShdw blurRad="38100" dist="38100" dir="2700000" algn="tl">
                    <a:srgbClr val="000000">
                      <a:alpha val="43137"/>
                    </a:srgbClr>
                  </a:outerShdw>
                </a:effectLst>
                <a:latin typeface="NikoshBAN" pitchFamily="2" charset="0"/>
                <a:cs typeface="NikoshBAN" pitchFamily="2" charset="0"/>
              </a:rPr>
              <a:t>تعريف</a:t>
            </a:r>
            <a:endParaRPr lang="en-US" sz="5400" b="1" dirty="0">
              <a:ln>
                <a:solidFill>
                  <a:srgbClr val="FF0066"/>
                </a:solidFill>
              </a:ln>
              <a:effectLst>
                <a:outerShdw blurRad="38100" dist="38100" dir="2700000" algn="tl">
                  <a:srgbClr val="000000">
                    <a:alpha val="43137"/>
                  </a:srgbClr>
                </a:outerShdw>
              </a:effectLst>
              <a:latin typeface="NikoshBAN" pitchFamily="2" charset="0"/>
              <a:cs typeface="NikoshBAN" pitchFamily="2" charset="0"/>
            </a:endParaRPr>
          </a:p>
        </p:txBody>
      </p:sp>
      <p:sp>
        <p:nvSpPr>
          <p:cNvPr id="2" name="Rectangle 1"/>
          <p:cNvSpPr/>
          <p:nvPr/>
        </p:nvSpPr>
        <p:spPr>
          <a:xfrm>
            <a:off x="609600" y="2160588"/>
            <a:ext cx="4191000" cy="36957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rtl="1" eaLnBrk="1" fontAlgn="auto" hangingPunct="1">
              <a:spcBef>
                <a:spcPts val="0"/>
              </a:spcBef>
              <a:spcAft>
                <a:spcPts val="0"/>
              </a:spcAft>
              <a:defRPr/>
            </a:pPr>
            <a:r>
              <a:rPr lang="ar-SA" sz="3200" b="1" dirty="0" smtClean="0">
                <a:effectLst>
                  <a:outerShdw blurRad="38100" dist="38100" dir="2700000" algn="tl">
                    <a:srgbClr val="000000">
                      <a:alpha val="43137"/>
                    </a:srgbClr>
                  </a:outerShdw>
                </a:effectLst>
              </a:rPr>
              <a:t>محمد منير الزمان</a:t>
            </a:r>
            <a:endParaRPr lang="ar-SA" sz="3200" b="1" dirty="0">
              <a:effectLst>
                <a:outerShdw blurRad="38100" dist="38100" dir="2700000" algn="tl">
                  <a:srgbClr val="000000">
                    <a:alpha val="43137"/>
                  </a:srgbClr>
                </a:outerShdw>
              </a:effectLst>
            </a:endParaRPr>
          </a:p>
          <a:p>
            <a:pPr algn="ctr" rtl="1" eaLnBrk="1" fontAlgn="auto" hangingPunct="1">
              <a:spcBef>
                <a:spcPts val="0"/>
              </a:spcBef>
              <a:spcAft>
                <a:spcPts val="0"/>
              </a:spcAft>
              <a:defRPr/>
            </a:pPr>
            <a:r>
              <a:rPr lang="ar-SA" sz="3200" b="1" dirty="0" smtClean="0">
                <a:effectLst>
                  <a:outerShdw blurRad="38100" dist="38100" dir="2700000" algn="tl">
                    <a:srgbClr val="000000">
                      <a:alpha val="43137"/>
                    </a:srgbClr>
                  </a:outerShdw>
                </a:effectLst>
              </a:rPr>
              <a:t>المحاضر العربى</a:t>
            </a:r>
            <a:endParaRPr lang="ar-SA" sz="3200" b="1" dirty="0">
              <a:effectLst>
                <a:outerShdw blurRad="38100" dist="38100" dir="2700000" algn="tl">
                  <a:srgbClr val="000000">
                    <a:alpha val="43137"/>
                  </a:srgbClr>
                </a:outerShdw>
              </a:effectLst>
            </a:endParaRPr>
          </a:p>
          <a:p>
            <a:pPr algn="ctr" rtl="1" eaLnBrk="1" fontAlgn="auto" hangingPunct="1">
              <a:spcBef>
                <a:spcPts val="0"/>
              </a:spcBef>
              <a:spcAft>
                <a:spcPts val="0"/>
              </a:spcAft>
              <a:defRPr/>
            </a:pPr>
            <a:r>
              <a:rPr lang="ar-SA" sz="3200" b="1" dirty="0" smtClean="0">
                <a:effectLst>
                  <a:outerShdw blurRad="38100" dist="38100" dir="2700000" algn="tl">
                    <a:srgbClr val="000000">
                      <a:alpha val="43137"/>
                    </a:srgbClr>
                  </a:outerShdw>
                </a:effectLst>
              </a:rPr>
              <a:t>الدرسة البنات الواقعة بسريراء</a:t>
            </a:r>
          </a:p>
          <a:p>
            <a:pPr algn="ctr" rtl="1" eaLnBrk="1" fontAlgn="auto" hangingPunct="1">
              <a:spcBef>
                <a:spcPts val="0"/>
              </a:spcBef>
              <a:spcAft>
                <a:spcPts val="0"/>
              </a:spcAft>
              <a:defRPr/>
            </a:pPr>
            <a:r>
              <a:rPr lang="ar-SA" sz="3200" b="1" dirty="0" smtClean="0">
                <a:effectLst>
                  <a:outerShdw blurRad="38100" dist="38100" dir="2700000" algn="tl">
                    <a:srgbClr val="000000">
                      <a:alpha val="43137"/>
                    </a:srgbClr>
                  </a:outerShdw>
                </a:effectLst>
              </a:rPr>
              <a:t>ساتخيل-نواخالى-</a:t>
            </a:r>
            <a:endParaRPr lang="en-US" sz="3200" b="1" dirty="0">
              <a:effectLst>
                <a:outerShdw blurRad="38100" dist="38100" dir="2700000" algn="tl">
                  <a:srgbClr val="000000">
                    <a:alpha val="43137"/>
                  </a:srgbClr>
                </a:outerShdw>
              </a:effectLst>
            </a:endParaRPr>
          </a:p>
        </p:txBody>
      </p:sp>
      <p:pic>
        <p:nvPicPr>
          <p:cNvPr id="6" name="Picture 5" descr="Monir.jpeg"/>
          <p:cNvPicPr>
            <a:picLocks noChangeAspect="1"/>
          </p:cNvPicPr>
          <p:nvPr/>
        </p:nvPicPr>
        <p:blipFill>
          <a:blip r:embed="rId2" cstate="print"/>
          <a:stretch>
            <a:fillRect/>
          </a:stretch>
        </p:blipFill>
        <p:spPr>
          <a:xfrm>
            <a:off x="3657601" y="2438400"/>
            <a:ext cx="914400" cy="13499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822" y="0"/>
            <a:ext cx="8229600" cy="1500942"/>
          </a:xfrm>
          <a:extLst/>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lnSpc>
                <a:spcPct val="150000"/>
              </a:lnSpc>
              <a:spcAft>
                <a:spcPts val="0"/>
              </a:spcAft>
              <a:defRPr/>
            </a:pPr>
            <a:r>
              <a:rPr lang="ar-SA"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ننظر إلى الصور</a:t>
            </a:r>
            <a:endParaRPr lang="en-US" sz="6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pic>
        <p:nvPicPr>
          <p:cNvPr id="512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678226" y="1722766"/>
            <a:ext cx="2749251" cy="180763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3581735" y="2971800"/>
            <a:ext cx="2469238" cy="2362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931758" y="1493876"/>
            <a:ext cx="2421041" cy="203652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bwMode="auto">
          <a:xfrm>
            <a:off x="6050973" y="4800600"/>
            <a:ext cx="3048000" cy="185778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bwMode="auto">
          <a:xfrm>
            <a:off x="702822" y="4800600"/>
            <a:ext cx="2881450" cy="197592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anim calcmode="lin" valueType="num">
                                      <p:cBhvr>
                                        <p:cTn id="35" dur="2000" fill="hold"/>
                                        <p:tgtEl>
                                          <p:spTgt spid="8"/>
                                        </p:tgtEl>
                                        <p:attrNameLst>
                                          <p:attrName>ppt_w</p:attrName>
                                        </p:attrNameLst>
                                      </p:cBhvr>
                                      <p:tavLst>
                                        <p:tav tm="0" fmla="#ppt_w*sin(2.5*pi*$)">
                                          <p:val>
                                            <p:fltVal val="0"/>
                                          </p:val>
                                        </p:tav>
                                        <p:tav tm="100000">
                                          <p:val>
                                            <p:fltVal val="1"/>
                                          </p:val>
                                        </p:tav>
                                      </p:tavLst>
                                    </p:anim>
                                    <p:anim calcmode="lin" valueType="num">
                                      <p:cBhvr>
                                        <p:cTn id="3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nodeType="clickEffect">
                                  <p:stCondLst>
                                    <p:cond delay="0"/>
                                  </p:stCondLst>
                                  <p:childTnLst>
                                    <p:set>
                                      <p:cBhvr>
                                        <p:cTn id="45" dur="1" fill="hold">
                                          <p:stCondLst>
                                            <p:cond delay="0"/>
                                          </p:stCondLst>
                                        </p:cTn>
                                        <p:tgtEl>
                                          <p:spTgt spid="5123"/>
                                        </p:tgtEl>
                                        <p:attrNameLst>
                                          <p:attrName>style.visibility</p:attrName>
                                        </p:attrNameLst>
                                      </p:cBhvr>
                                      <p:to>
                                        <p:strVal val="visible"/>
                                      </p:to>
                                    </p:set>
                                    <p:animEffect transition="in" filter="circle(in)">
                                      <p:cBhvr>
                                        <p:cTn id="46"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a:hlinkClick r:id="" action="ppaction://ole?verb=0"/>
          </p:cNvPr>
          <p:cNvGraphicFramePr>
            <a:graphicFrameLocks noChangeAspect="1"/>
          </p:cNvGraphicFramePr>
          <p:nvPr>
            <p:extLst>
              <p:ext uri="{D42A27DB-BD31-4B8C-83A1-F6EECF244321}">
                <p14:modId xmlns:p14="http://schemas.microsoft.com/office/powerpoint/2010/main" xmlns="" val="2966523123"/>
              </p:ext>
            </p:extLst>
          </p:nvPr>
        </p:nvGraphicFramePr>
        <p:xfrm>
          <a:off x="1897063" y="3208338"/>
          <a:ext cx="5351462" cy="442912"/>
        </p:xfrm>
        <a:graphic>
          <a:graphicData uri="http://schemas.openxmlformats.org/presentationml/2006/ole">
            <p:oleObj spid="_x0000_s10246" name="Packager Shell Object" showAsIcon="1" r:id="rId3" imgW="5358240" imgH="437760" progId="Package">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90600" y="2819400"/>
            <a:ext cx="7200900" cy="1447800"/>
          </a:xfrm>
          <a:solidFill>
            <a:schemeClr val="accent1">
              <a:lumMod val="20000"/>
              <a:lumOff val="80000"/>
            </a:schemeClr>
          </a:solidFill>
          <a:ln>
            <a:solidFill>
              <a:srgbClr val="FF0000"/>
            </a:solidFill>
          </a:ln>
        </p:spPr>
        <p:txBody>
          <a:bodyPr rtlCol="0" anchor="ctr">
            <a:normAutofit/>
            <a:scene3d>
              <a:camera prst="orthographicFront"/>
              <a:lightRig rig="balanced" dir="t">
                <a:rot lat="0" lon="0" rev="2100000"/>
              </a:lightRig>
            </a:scene3d>
            <a:sp3d extrusionH="57150" prstMaterial="metal">
              <a:bevelT w="38100" h="25400"/>
              <a:contourClr>
                <a:schemeClr val="bg2"/>
              </a:contourClr>
            </a:sp3d>
          </a:bodyPr>
          <a:lstStyle/>
          <a:p>
            <a:pPr marL="0" indent="0" algn="ctr" eaLnBrk="1" fontAlgn="auto" hangingPunct="1">
              <a:spcAft>
                <a:spcPts val="0"/>
              </a:spcAft>
              <a:buClr>
                <a:schemeClr val="tx1">
                  <a:shade val="95000"/>
                </a:schemeClr>
              </a:buClr>
              <a:buFont typeface="Wingdings 2"/>
              <a:buNone/>
              <a:defRPr/>
            </a:pPr>
            <a:r>
              <a:rPr lang="ar-SA" sz="7200" b="1" dirty="0" smtClean="0">
                <a:ln w="50800"/>
                <a:solidFill>
                  <a:schemeClr val="tx1"/>
                </a:solidFill>
              </a:rPr>
              <a:t>معرفة الله بالخلق  </a:t>
            </a:r>
            <a:endParaRPr lang="bn-IN" sz="7200" b="1" dirty="0" smtClean="0">
              <a:ln w="50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391400" cy="1219200"/>
          </a:xfrm>
          <a:ln>
            <a:solidFill>
              <a:schemeClr val="tx2">
                <a:lumMod val="75000"/>
                <a:lumOff val="25000"/>
              </a:schemeClr>
            </a:solidFill>
          </a:ln>
          <a:extLst/>
        </p:spPr>
        <p:txBody>
          <a:bodyPr rtlCol="0">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ar-SA" sz="6000" spc="50" dirty="0" smtClean="0">
                <a:ln w="11430"/>
                <a:solidFill>
                  <a:srgbClr val="CC0066"/>
                </a:solidFill>
                <a:effectLst>
                  <a:outerShdw blurRad="76200" dist="50800" dir="5400000" algn="tl" rotWithShape="0">
                    <a:srgbClr val="000000">
                      <a:alpha val="65000"/>
                    </a:srgbClr>
                  </a:outerShdw>
                </a:effectLst>
              </a:rPr>
              <a:t>نتائج التعلم</a:t>
            </a:r>
            <a:r>
              <a:rPr lang="ar-SA"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ar-SA"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942975" y="2362200"/>
            <a:ext cx="7486650" cy="3276600"/>
          </a:xfrm>
          <a:solidFill>
            <a:schemeClr val="accent1">
              <a:lumMod val="20000"/>
              <a:lumOff val="80000"/>
            </a:schemeClr>
          </a:solidFill>
          <a:ln>
            <a:solidFill>
              <a:srgbClr val="FF0000"/>
            </a:solidFill>
          </a:ln>
        </p:spPr>
        <p:txBody>
          <a:bodyPr rtlCol="0">
            <a:normAutofit/>
          </a:bodyPr>
          <a:lstStyle/>
          <a:p>
            <a:pPr marL="137160" indent="0" algn="just" rtl="1" eaLnBrk="1" fontAlgn="auto" hangingPunct="1">
              <a:spcAft>
                <a:spcPts val="0"/>
              </a:spcAft>
              <a:buClr>
                <a:schemeClr val="tx1">
                  <a:shade val="95000"/>
                </a:schemeClr>
              </a:buClr>
              <a:buFont typeface="Franklin Gothic Book" panose="020B0503020102020204" pitchFamily="34" charset="0"/>
              <a:buNone/>
              <a:defRPr/>
            </a:pPr>
            <a:r>
              <a:rPr lang="ar-SA" sz="3200" b="1" dirty="0" smtClean="0">
                <a:solidFill>
                  <a:schemeClr val="tx1"/>
                </a:solidFill>
              </a:rPr>
              <a:t>بعد نهاية هذا الدرس .......</a:t>
            </a:r>
          </a:p>
          <a:p>
            <a:pPr marL="480060" indent="-342900" algn="just" rtl="1" eaLnBrk="1" fontAlgn="auto" hangingPunct="1">
              <a:spcAft>
                <a:spcPts val="0"/>
              </a:spcAft>
              <a:buClr>
                <a:schemeClr val="tx1">
                  <a:shade val="95000"/>
                </a:schemeClr>
              </a:buClr>
              <a:buFont typeface="Wingdings" panose="05000000000000000000" pitchFamily="2" charset="2"/>
              <a:buChar char="q"/>
              <a:defRPr/>
            </a:pPr>
            <a:r>
              <a:rPr lang="ar-SA" sz="3200" b="1" dirty="0" smtClean="0">
                <a:solidFill>
                  <a:schemeClr val="tx1"/>
                </a:solidFill>
              </a:rPr>
              <a:t>يستطيع </a:t>
            </a:r>
            <a:r>
              <a:rPr lang="ar-SA" sz="3200" b="1" dirty="0">
                <a:solidFill>
                  <a:schemeClr val="tx1"/>
                </a:solidFill>
              </a:rPr>
              <a:t>الطالب قراءة القصة </a:t>
            </a:r>
            <a:r>
              <a:rPr lang="ar-SA" sz="3200" b="1" dirty="0" smtClean="0">
                <a:solidFill>
                  <a:schemeClr val="tx1"/>
                </a:solidFill>
              </a:rPr>
              <a:t>جيدا.</a:t>
            </a:r>
          </a:p>
          <a:p>
            <a:pPr marL="480060" indent="-342900" algn="just" rtl="1" eaLnBrk="1" fontAlgn="auto" hangingPunct="1">
              <a:spcAft>
                <a:spcPts val="0"/>
              </a:spcAft>
              <a:buClr>
                <a:schemeClr val="tx1">
                  <a:shade val="95000"/>
                </a:schemeClr>
              </a:buClr>
              <a:buFont typeface="Wingdings" panose="05000000000000000000" pitchFamily="2" charset="2"/>
              <a:buChar char="q"/>
              <a:defRPr/>
            </a:pPr>
            <a:r>
              <a:rPr lang="ar-SA" sz="3200" b="1" dirty="0" smtClean="0">
                <a:solidFill>
                  <a:schemeClr val="tx1"/>
                </a:solidFill>
              </a:rPr>
              <a:t>يستطيع المحادثة في الموضوع.</a:t>
            </a:r>
          </a:p>
          <a:p>
            <a:pPr marL="480060" indent="-342900" algn="just" rtl="1" eaLnBrk="1" fontAlgn="auto" hangingPunct="1">
              <a:spcAft>
                <a:spcPts val="0"/>
              </a:spcAft>
              <a:buClr>
                <a:schemeClr val="tx1">
                  <a:shade val="95000"/>
                </a:schemeClr>
              </a:buClr>
              <a:buFont typeface="Wingdings" panose="05000000000000000000" pitchFamily="2" charset="2"/>
              <a:buChar char="q"/>
              <a:defRPr/>
            </a:pPr>
            <a:r>
              <a:rPr lang="ar-SA" sz="3200" b="1" dirty="0" smtClean="0">
                <a:solidFill>
                  <a:schemeClr val="tx1"/>
                </a:solidFill>
              </a:rPr>
              <a:t>يستطيع أن يذكر معاني الكلمات </a:t>
            </a:r>
            <a:r>
              <a:rPr lang="ar-SA" sz="3200" b="1" dirty="0">
                <a:solidFill>
                  <a:schemeClr val="tx1"/>
                </a:solidFill>
              </a:rPr>
              <a:t>الغريبة </a:t>
            </a:r>
            <a:r>
              <a:rPr lang="ar-SA" sz="3200" b="1" dirty="0" smtClean="0">
                <a:solidFill>
                  <a:schemeClr val="tx1"/>
                </a:solidFill>
              </a:rPr>
              <a:t> في الموضوع.</a:t>
            </a:r>
          </a:p>
          <a:p>
            <a:pPr marL="480060" indent="-342900" algn="just" rtl="1" eaLnBrk="1" fontAlgn="auto" hangingPunct="1">
              <a:spcAft>
                <a:spcPts val="0"/>
              </a:spcAft>
              <a:buClr>
                <a:schemeClr val="tx1">
                  <a:shade val="95000"/>
                </a:schemeClr>
              </a:buClr>
              <a:buFont typeface="Wingdings" panose="05000000000000000000" pitchFamily="2" charset="2"/>
              <a:buChar char="q"/>
              <a:defRPr/>
            </a:pPr>
            <a:r>
              <a:rPr lang="ar-SA" sz="3200" b="1" dirty="0" smtClean="0">
                <a:solidFill>
                  <a:schemeClr val="tx1"/>
                </a:solidFill>
              </a:rPr>
              <a:t>يستطيع أن يبين عن بعض نعم الله. </a:t>
            </a:r>
            <a:endParaRPr lang="ar-SA"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143000"/>
            <a:ext cx="4953000" cy="1219200"/>
          </a:xfrm>
          <a:prstGeom prst="rect">
            <a:avLst/>
          </a:prstGeom>
          <a:noFill/>
          <a:ln>
            <a:solidFill>
              <a:srgbClr val="00B050"/>
            </a:solidFill>
          </a:ln>
          <a:scene3d>
            <a:camera prst="perspective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SA" sz="6000" b="1" dirty="0">
                <a:solidFill>
                  <a:schemeClr val="tx1"/>
                </a:solidFill>
              </a:rPr>
              <a:t>القراءة التوجيهية</a:t>
            </a:r>
            <a:endParaRPr lang="en-US" sz="6000" b="1" dirty="0">
              <a:solidFill>
                <a:schemeClr val="tx1"/>
              </a:solidFill>
            </a:endParaRPr>
          </a:p>
        </p:txBody>
      </p:sp>
      <p:sp>
        <p:nvSpPr>
          <p:cNvPr id="13315" name="TextBox 3"/>
          <p:cNvSpPr txBox="1">
            <a:spLocks noChangeArrowheads="1"/>
          </p:cNvSpPr>
          <p:nvPr/>
        </p:nvSpPr>
        <p:spPr bwMode="auto">
          <a:xfrm>
            <a:off x="1600200" y="3733800"/>
            <a:ext cx="6019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3200" b="1">
                <a:solidFill>
                  <a:srgbClr val="FF0066"/>
                </a:solidFill>
                <a:latin typeface="Traditional Arabic" panose="02020603050405020304" pitchFamily="18" charset="-78"/>
                <a:cs typeface="Traditional Arabic" panose="02020603050405020304" pitchFamily="18" charset="-78"/>
              </a:rPr>
              <a:t>أقرأ المقالة\القصة على الطلاب كقراءة توجيهية</a:t>
            </a:r>
            <a:endParaRPr lang="en-US" altLang="en-US" sz="3200" b="1">
              <a:solidFill>
                <a:srgbClr val="FF0066"/>
              </a:solidFill>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13315"/>
                                        </p:tgtEl>
                                        <p:attrNameLst>
                                          <p:attrName>fillcolor</p:attrName>
                                        </p:attrNameLst>
                                      </p:cBhvr>
                                      <p:to>
                                        <a:schemeClr val="accent2"/>
                                      </p:to>
                                    </p:animClr>
                                    <p:set>
                                      <p:cBhvr>
                                        <p:cTn id="25" dur="2000" fill="hold"/>
                                        <p:tgtEl>
                                          <p:spTgt spid="13315"/>
                                        </p:tgtEl>
                                        <p:attrNameLst>
                                          <p:attrName>fill.type</p:attrName>
                                        </p:attrNameLst>
                                      </p:cBhvr>
                                      <p:to>
                                        <p:strVal val="solid"/>
                                      </p:to>
                                    </p:set>
                                    <p:set>
                                      <p:cBhvr>
                                        <p:cTn id="26" dur="2000" fill="hold"/>
                                        <p:tgtEl>
                                          <p:spTgt spid="133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066800" y="304800"/>
            <a:ext cx="7467600" cy="594042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50000"/>
              </a:lnSpc>
            </a:pPr>
            <a:r>
              <a:rPr lang="ar-SA" altLang="en-US" sz="2000" b="1">
                <a:latin typeface="Traditional Arabic" panose="02020603050405020304" pitchFamily="18" charset="-78"/>
                <a:cs typeface="Traditional Arabic" panose="02020603050405020304" pitchFamily="18" charset="-78"/>
              </a:rPr>
              <a:t>إنَّ اللهَ سُبْحَانَه وَتَعَالٰى خَلَقَ الْخَلْقَ وَجَعَلَ لَهُمْ نِعَمًا كَثِيْرَةً لِيَبْقٰى في الدُّنْيَا  بِالْيُسْرِ  وَالسَّهُوْلَةِ. فَمِنَ النِّعْمِ أَنَّهُ جَعَلَ لَهُمُ الْأَرْضَ لِاسْتِقْرَارِ الْعِبَادِ عَلَيْهَا، وَجَعَلَ فِىْ خِلاَلِ الْأَرْضِ  أَنْهَارًا لِيَنْتَفِعَ بِهَا النَّاسُ فِيْ زُرُوْعِهِمْ وَأشْجَارِهِمْ وَشُرْبِهِمْ وَشُرْبِ مَوَاشِيْهِمْ، وَجَعَلَ فِى الْأَرْضِ جِبَالاً تُرْسِيْهَا  وَتُـثْبِتُهَا لِئَلاَّ تَمِيْدَ وَتَكُـوْنَ أَوْتَادًا لَهَا لِئَلاَّ يَضْطَرِبَ.  وَمِنْ  نِعَمِهِ  تَعَالٰى أَنَّهُ جَعَلَ  بَيْنَ الْبَحْرِ الْمَالِحَ وَالْبَحْرِ الْعَذْبِ حَاجِزًا يَمْنَعُ مِنْ اِخْتِلاَطِهِمَا، فَـتَفُوْتُ  الْمَنْفَعَةُ الْمَقْصُوْدَةُ مِنْ كُلِّ مِنْهُمَا. وَمِنْ نِعَمِهِ تَعَالٰى  أنَّهُ يَكْشِفُ الْبَلاَءَ وَالشَّرَّ عَنِ الْعِبَادِ  وَيُجِيْبُ إِذَا دَعَاهُ عِنْدَ إِصَابَةِ الْاِضْطِرَارِ، وَيَمُدُّ لَهُمْ بِالرِّزْقِ وَيُوْصِلُ إِلَيْهِمِ النِّعَمَ.  هذِهِ النِّعَمُ كُلُّهَا مِنَ اللهِ تَعَالى، وَلاَ يُمْكِنُ لِأَحَدٍ إعْطَاءَ هذِهِ النِّعَمَ إِلاَّ هُوَ. فَالْعِبَادَةُ تَكُوْنُ لِلّهِ وَحْدَهُ وَلاَ يُشْرِكُ بِه أحَدًا، لاَ مَثِيْلَ لَه وَلاَ نِدَّ لَه. إِذَا نَظَرَ أَحَدٌ إِلى الْخَلْقِ وَتَفَكَّرَ فِيْهِ يَعْرِفُ قُدْرَةَ خَالِقِهِ. وَهُوَ رَبُّنَا سُبْحَانَه وَتَعَالى. اَلْقُرْانُ يُرْشِدُ اِلى ذلِكَ فِىْ قَوْلِه تَعَالى :</a:t>
            </a:r>
            <a:endParaRPr lang="en-US" altLang="en-US" sz="2000" b="1">
              <a:latin typeface="Traditional Arabic" panose="02020603050405020304" pitchFamily="18" charset="-78"/>
              <a:cs typeface="Traditional Arabic" panose="02020603050405020304" pitchFamily="18" charset="-78"/>
            </a:endParaRPr>
          </a:p>
          <a:p>
            <a:pPr algn="just" rtl="1" eaLnBrk="1" hangingPunct="1">
              <a:lnSpc>
                <a:spcPct val="150000"/>
              </a:lnSpc>
            </a:pPr>
            <a:endParaRPr lang="ar-SA" altLang="en-US" sz="2000" b="1">
              <a:latin typeface="Traditional Arabic" panose="02020603050405020304" pitchFamily="18" charset="-78"/>
              <a:cs typeface="Traditional Arabic" panose="02020603050405020304" pitchFamily="18" charset="-78"/>
            </a:endParaRPr>
          </a:p>
          <a:p>
            <a:pPr algn="just" rtl="1" eaLnBrk="1" hangingPunct="1">
              <a:lnSpc>
                <a:spcPct val="150000"/>
              </a:lnSpc>
            </a:pPr>
            <a:r>
              <a:rPr lang="ar-SA" altLang="en-US" sz="2000" b="1">
                <a:latin typeface="Traditional Arabic" panose="02020603050405020304" pitchFamily="18" charset="-78"/>
                <a:cs typeface="Traditional Arabic" panose="02020603050405020304" pitchFamily="18" charset="-78"/>
              </a:rPr>
              <a:t>"أمَّنَ جَعَلَ الْأَرْضَ قَرَارًا وَجَعَلَ خِلالَهَا أَنْهارًا وَجَعَلَ لَهَا رَوَاسِيَ وَجَعَلَ بَيْنَ الْبَحْرَيْنِ حَاجِزًا ءَإِلهٌ مَعَ اللهِ بَلِ أكْثَرُهُمْ لاَيَعْقِلُوْنَ. أَمَّنْ يُجِيْبُ الْمُضْطَرَّ إِذَا دَعَاه وَيَكْشِفُ السُّوْءَ وَيَجْعَلُكُمْ خُلَفَاءَ الْأرْضِ ءَإِلهٌ مَعَ اللهِ قَلِيْلاً مَّا تَذَكَّرُوْنَ. (النَّمْلُ ٦١-٦٢)</a:t>
            </a:r>
            <a:endParaRPr lang="en-US" altLang="en-US" sz="2000" b="1">
              <a:latin typeface="Traditional Arabic" panose="02020603050405020304" pitchFamily="18" charset="-78"/>
              <a:cs typeface="Traditional Arabic" panose="02020603050405020304" pitchFamily="18" charset="-78"/>
            </a:endParaRPr>
          </a:p>
          <a:p>
            <a:pPr algn="just" rtl="1" eaLnBrk="1" hangingPunct="1"/>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28700" y="685800"/>
            <a:ext cx="7200900" cy="1014413"/>
          </a:xfrm>
        </p:spPr>
        <p:txBody>
          <a:bodyPr anchor="ctr"/>
          <a:lstStyle/>
          <a:p>
            <a:pPr algn="ctr" rtl="1" eaLnBrk="1" hangingPunct="1"/>
            <a:r>
              <a:rPr lang="ar-SA" altLang="en-US" b="1" smtClean="0">
                <a:solidFill>
                  <a:srgbClr val="FF0066"/>
                </a:solidFill>
              </a:rPr>
              <a:t>القراءة الجهرية</a:t>
            </a:r>
            <a:br>
              <a:rPr lang="ar-SA" altLang="en-US" b="1" smtClean="0">
                <a:solidFill>
                  <a:srgbClr val="FF0066"/>
                </a:solidFill>
              </a:rPr>
            </a:br>
            <a:r>
              <a:rPr lang="ar-SA" altLang="en-US" sz="2200" b="1" smtClean="0">
                <a:solidFill>
                  <a:srgbClr val="FF0066"/>
                </a:solidFill>
              </a:rPr>
              <a:t>(العمل الانفرادي)</a:t>
            </a:r>
            <a:endParaRPr lang="en-US" altLang="en-US" sz="2200" b="1" smtClean="0">
              <a:solidFill>
                <a:srgbClr val="FF0066"/>
              </a:solidFill>
            </a:endParaRPr>
          </a:p>
        </p:txBody>
      </p:sp>
      <p:sp>
        <p:nvSpPr>
          <p:cNvPr id="15363" name="Content Placeholder 2"/>
          <p:cNvSpPr>
            <a:spLocks noGrp="1"/>
          </p:cNvSpPr>
          <p:nvPr>
            <p:ph idx="1"/>
          </p:nvPr>
        </p:nvSpPr>
        <p:spPr>
          <a:xfrm>
            <a:off x="1028700" y="1905000"/>
            <a:ext cx="7200900" cy="3581400"/>
          </a:xfrm>
        </p:spPr>
        <p:txBody>
          <a:bodyPr anchor="ctr"/>
          <a:lstStyle/>
          <a:p>
            <a:pPr marL="0" indent="0" algn="ctr" rtl="1" eaLnBrk="1" hangingPunct="1">
              <a:buFont typeface="Franklin Gothic Book" panose="020B0503020102020204" pitchFamily="34" charset="0"/>
              <a:buNone/>
            </a:pPr>
            <a:r>
              <a:rPr lang="ar-SA" altLang="en-US" sz="3600" b="1" smtClean="0"/>
              <a:t>أمر الطلاب لقراءة القصة جهرا.</a:t>
            </a:r>
            <a:endParaRPr lang="en-US" altLang="en-US" sz="3600" b="1"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ustom 4">
      <a:majorFont>
        <a:latin typeface="Traditional Arabic"/>
        <a:ea typeface=""/>
        <a:cs typeface="Traditional Arabic"/>
      </a:majorFont>
      <a:minorFont>
        <a:latin typeface="Traditional Arabic"/>
        <a:ea typeface=""/>
        <a:cs typeface="Traditional Arabic"/>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TM10001105[[fn=Crop]]</Template>
  <TotalTime>1476</TotalTime>
  <Words>490</Words>
  <Application>Microsoft Office PowerPoint</Application>
  <PresentationFormat>On-screen Show (4:3)</PresentationFormat>
  <Paragraphs>71</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Crop</vt:lpstr>
      <vt:lpstr>Packager Shell Object</vt:lpstr>
      <vt:lpstr>Slide 1</vt:lpstr>
      <vt:lpstr>Slide 2</vt:lpstr>
      <vt:lpstr>ننظر إلى الصور</vt:lpstr>
      <vt:lpstr>Slide 4</vt:lpstr>
      <vt:lpstr>Slide 5</vt:lpstr>
      <vt:lpstr>نتائج التعلم </vt:lpstr>
      <vt:lpstr>Slide 7</vt:lpstr>
      <vt:lpstr>Slide 8</vt:lpstr>
      <vt:lpstr>القراءة الجهرية (العمل الانفرادي)</vt:lpstr>
      <vt:lpstr>القراءة الصامتة (العمل الانفرادي)</vt:lpstr>
      <vt:lpstr>بيان معاني الكلمات الجديدة (العمل الجماعي)</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Rahmat Ullah</dc:creator>
  <cp:lastModifiedBy>Monir</cp:lastModifiedBy>
  <cp:revision>143</cp:revision>
  <dcterms:created xsi:type="dcterms:W3CDTF">2006-08-16T00:00:00Z</dcterms:created>
  <dcterms:modified xsi:type="dcterms:W3CDTF">2021-01-02T15:08:32Z</dcterms:modified>
</cp:coreProperties>
</file>