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  <p:sldMasterId id="2147483724" r:id="rId3"/>
    <p:sldMasterId id="2147483742" r:id="rId4"/>
    <p:sldMasterId id="2147483754" r:id="rId5"/>
    <p:sldMasterId id="2147483772" r:id="rId6"/>
    <p:sldMasterId id="2147483784" r:id="rId7"/>
    <p:sldMasterId id="2147483796" r:id="rId8"/>
  </p:sldMasterIdLst>
  <p:sldIdLst>
    <p:sldId id="277" r:id="rId9"/>
    <p:sldId id="257" r:id="rId10"/>
    <p:sldId id="258" r:id="rId11"/>
    <p:sldId id="259" r:id="rId12"/>
    <p:sldId id="272" r:id="rId13"/>
    <p:sldId id="273" r:id="rId14"/>
    <p:sldId id="261" r:id="rId15"/>
    <p:sldId id="278" r:id="rId16"/>
    <p:sldId id="267" r:id="rId17"/>
    <p:sldId id="274" r:id="rId18"/>
    <p:sldId id="269" r:id="rId19"/>
    <p:sldId id="266" r:id="rId20"/>
    <p:sldId id="260" r:id="rId21"/>
    <p:sldId id="275" r:id="rId22"/>
    <p:sldId id="276" r:id="rId23"/>
    <p:sldId id="26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2" autoAdjust="0"/>
    <p:restoredTop sz="41869" autoAdjust="0"/>
  </p:normalViewPr>
  <p:slideViewPr>
    <p:cSldViewPr>
      <p:cViewPr varScale="1">
        <p:scale>
          <a:sx n="70" d="100"/>
          <a:sy n="70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mp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mp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5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311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181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403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369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048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270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182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4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5421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38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53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06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93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59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85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26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56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34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44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95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1826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62244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855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48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94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06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303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96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108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559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194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790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124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793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3518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52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265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72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7158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5711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757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5013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tx2"/>
          </a:solidFill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30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193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tx2"/>
          </a:solidFill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45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551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4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407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99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947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05454" y="6265818"/>
            <a:ext cx="3950208" cy="27432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65794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216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320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810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414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462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110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4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194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008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775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243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84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495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052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250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81839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04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913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163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285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247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537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194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38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728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1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714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424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5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477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7336" y="292608"/>
            <a:ext cx="616305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05454" y="6265818"/>
            <a:ext cx="3950208" cy="274320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47153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073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43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107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9486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968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025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149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283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9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732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123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307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176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178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309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066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560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199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661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1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8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8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94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764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9" name="Rectangle 8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24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40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8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981200" y="304800"/>
            <a:ext cx="4038600" cy="106680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7606834" cy="403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2362200" y="4876800"/>
            <a:ext cx="3162300" cy="88106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লাবনি  সৈকত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Placeholder 4" descr="6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52400"/>
            <a:ext cx="5562600" cy="4094692"/>
          </a:xfrm>
          <a:ln>
            <a:solidFill>
              <a:schemeClr val="tx2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ristmas-tree-fa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81000"/>
            <a:ext cx="3657600" cy="470262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3695700" y="5410200"/>
            <a:ext cx="2057400" cy="457200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ক্রিসমাস গাছ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65446018_7b88dbec85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533856"/>
            <a:ext cx="4495800" cy="348342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2819400" y="4302036"/>
            <a:ext cx="2438400" cy="6858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BD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হিমছড়ি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0" y="5372669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হিমছড়ি</a:t>
            </a:r>
            <a:r>
              <a:rPr lang="en-US" dirty="0" smtClean="0"/>
              <a:t> </a:t>
            </a:r>
            <a:r>
              <a:rPr lang="en-US" dirty="0" err="1" smtClean="0"/>
              <a:t>কক্সবাজার</a:t>
            </a:r>
            <a:r>
              <a:rPr lang="en-US" dirty="0" smtClean="0"/>
              <a:t> </a:t>
            </a:r>
            <a:r>
              <a:rPr lang="en-US" dirty="0" err="1" smtClean="0"/>
              <a:t>সমুদ্র</a:t>
            </a:r>
            <a:r>
              <a:rPr lang="en-US" dirty="0" smtClean="0"/>
              <a:t> </a:t>
            </a:r>
            <a:r>
              <a:rPr lang="en-US" dirty="0" err="1" smtClean="0"/>
              <a:t>সৈকত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১৮ </a:t>
            </a:r>
            <a:r>
              <a:rPr lang="en-US" dirty="0" err="1" smtClean="0"/>
              <a:t>কিলোমিটার</a:t>
            </a:r>
            <a:r>
              <a:rPr lang="en-US" dirty="0" smtClean="0"/>
              <a:t> </a:t>
            </a:r>
            <a:r>
              <a:rPr lang="en-US" dirty="0" err="1" smtClean="0"/>
              <a:t>দক্ষিণে</a:t>
            </a:r>
            <a:r>
              <a:rPr lang="en-US" dirty="0" smtClean="0"/>
              <a:t> </a:t>
            </a:r>
            <a:r>
              <a:rPr lang="en-US" dirty="0" err="1" smtClean="0"/>
              <a:t>অবস্থিত</a:t>
            </a:r>
            <a:r>
              <a:rPr lang="en-US" dirty="0" smtClean="0"/>
              <a:t>।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900" y="5839516"/>
            <a:ext cx="716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এটি</a:t>
            </a:r>
            <a:r>
              <a:rPr lang="en-US" dirty="0" smtClean="0"/>
              <a:t> </a:t>
            </a:r>
            <a:r>
              <a:rPr lang="en-US" dirty="0" err="1" smtClean="0"/>
              <a:t>জলপ্রপাতের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বিখ্যাত</a:t>
            </a:r>
            <a:r>
              <a:rPr lang="en-US" dirty="0" smtClean="0"/>
              <a:t>।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,,,b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362200" y="0"/>
            <a:ext cx="5334000" cy="4572000"/>
          </a:xfrm>
          <a:ln>
            <a:solidFill>
              <a:srgbClr val="FF0000"/>
            </a:solidFill>
          </a:ln>
        </p:spPr>
      </p:pic>
      <p:sp>
        <p:nvSpPr>
          <p:cNvPr id="8" name="Subtitle 7"/>
          <p:cNvSpPr>
            <a:spLocks noGrp="1"/>
          </p:cNvSpPr>
          <p:nvPr>
            <p:ph type="subTitle" idx="4294967295"/>
          </p:nvPr>
        </p:nvSpPr>
        <p:spPr>
          <a:xfrm>
            <a:off x="3200400" y="5105400"/>
            <a:ext cx="2895600" cy="914400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সূর্যাস্ত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086600" cy="1524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পৃ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ষ্ঠা</a:t>
            </a:r>
            <a:r>
              <a:rPr lang="bn-BD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৫৬</a:t>
            </a:r>
            <a:r>
              <a:rPr lang="bn-BD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পড়ো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133600"/>
            <a:ext cx="5861154" cy="388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724400"/>
            <a:ext cx="8229600" cy="12192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দল ক –কক্সবাজারে ৩ টি জায়গার নাম লিখ ।</a:t>
            </a:r>
            <a:br>
              <a:rPr lang="bn-BD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দল খ 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লিখ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762000"/>
            <a:ext cx="4343400" cy="3253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120876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দলীয়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কাজ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228600"/>
            <a:ext cx="5257800" cy="9144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imager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7162800" cy="4992255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3429000" cy="70083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514601"/>
            <a:ext cx="5562600" cy="2590800"/>
          </a:xfrm>
          <a:solidFill>
            <a:srgbClr val="F5D9F1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মামুনুর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রশীদ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শিক্ষক  </a:t>
            </a:r>
          </a:p>
          <a:p>
            <a:pPr marL="0" indent="0" algn="ctr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বিরামপুর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কলোনী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সপ্রাবি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বিরামপুর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দিনাজপুর।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28600"/>
            <a:ext cx="1536510" cy="1785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633" y="685800"/>
            <a:ext cx="5029200" cy="685800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5333" y="2133600"/>
            <a:ext cx="6781800" cy="3047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শ্রেণিঃ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৪র্থ</a:t>
            </a:r>
          </a:p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বিষয়ঃ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বাংলাদেশ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বিশ্ব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পরিচয়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অধ্যায়ঃ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পাঠ্যাংশঃ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524000"/>
            <a:ext cx="4114800" cy="99059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3657600"/>
            <a:ext cx="6629400" cy="12192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১৫.৮.৪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ভৌগোলিক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xsbazar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609600"/>
            <a:ext cx="6400800" cy="57180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762000"/>
            <a:ext cx="4343400" cy="499073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191000"/>
            <a:ext cx="4690005" cy="922361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কক্সবাজার সমুদ্রসৈকত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3_267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0795" y="156949"/>
            <a:ext cx="5189009" cy="3891757"/>
          </a:xfrm>
        </p:spPr>
      </p:pic>
      <p:sp>
        <p:nvSpPr>
          <p:cNvPr id="3" name="TextBox 2"/>
          <p:cNvSpPr txBox="1"/>
          <p:nvPr/>
        </p:nvSpPr>
        <p:spPr>
          <a:xfrm>
            <a:off x="381000" y="5471745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কক্সবাজার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সমুদ্রসৈকত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পৃথিবীর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দীর্ঘতম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বালুকাময়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সমুদ্রসৈকত।এটি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চট্টগ্রাম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বিভাগের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কক্সবাজার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জেলায়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অবস্থিত</a:t>
            </a:r>
            <a:r>
              <a:rPr lang="en-US" dirty="0" smtClean="0">
                <a:solidFill>
                  <a:schemeClr val="bg1"/>
                </a:solidFill>
              </a:rPr>
              <a:t>। </a:t>
            </a:r>
            <a:r>
              <a:rPr lang="en-US" dirty="0" err="1" smtClean="0">
                <a:solidFill>
                  <a:schemeClr val="bg1"/>
                </a:solidFill>
              </a:rPr>
              <a:t>এই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সৈকত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বঙ্গোপসাগরের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উপকূল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বরাবর</a:t>
            </a:r>
            <a:r>
              <a:rPr lang="en-US" dirty="0" smtClean="0">
                <a:solidFill>
                  <a:schemeClr val="bg1"/>
                </a:solidFill>
              </a:rPr>
              <a:t> ১২০ </a:t>
            </a:r>
            <a:r>
              <a:rPr lang="en-US" dirty="0" err="1" smtClean="0">
                <a:solidFill>
                  <a:schemeClr val="bg1"/>
                </a:solidFill>
              </a:rPr>
              <a:t>কিলোমিটার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পর্যন্ত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বিস্তৃত</a:t>
            </a:r>
            <a:r>
              <a:rPr lang="en-US" dirty="0" smtClean="0">
                <a:solidFill>
                  <a:schemeClr val="bg1"/>
                </a:solidFill>
              </a:rPr>
              <a:t>। 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38200"/>
            <a:ext cx="4495800" cy="24630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3744183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সেন্টমার্টিন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029200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কক্সবাজারের</a:t>
            </a:r>
            <a:r>
              <a:rPr lang="en-US" dirty="0" smtClean="0"/>
              <a:t> </a:t>
            </a:r>
            <a:r>
              <a:rPr lang="en-US" dirty="0" err="1" smtClean="0"/>
              <a:t>দক্ষিণে</a:t>
            </a:r>
            <a:r>
              <a:rPr lang="en-US" dirty="0" smtClean="0"/>
              <a:t> </a:t>
            </a:r>
            <a:r>
              <a:rPr lang="en-US" dirty="0" err="1" smtClean="0"/>
              <a:t>আছে</a:t>
            </a:r>
            <a:r>
              <a:rPr lang="en-US" dirty="0" smtClean="0"/>
              <a:t> </a:t>
            </a:r>
            <a:r>
              <a:rPr lang="en-US" dirty="0" err="1" smtClean="0"/>
              <a:t>সেন্টমার্টিন</a:t>
            </a:r>
            <a:r>
              <a:rPr lang="en-US" dirty="0" smtClean="0"/>
              <a:t> </a:t>
            </a:r>
            <a:r>
              <a:rPr lang="en-US" dirty="0" err="1" smtClean="0"/>
              <a:t>দ্বীপ</a:t>
            </a:r>
            <a:r>
              <a:rPr lang="en-US" dirty="0" smtClean="0"/>
              <a:t> </a:t>
            </a:r>
            <a:r>
              <a:rPr lang="en-US" dirty="0" err="1" smtClean="0"/>
              <a:t>যা</a:t>
            </a:r>
            <a:r>
              <a:rPr lang="en-US" dirty="0" smtClean="0"/>
              <a:t> </a:t>
            </a:r>
            <a:r>
              <a:rPr lang="en-US" dirty="0" err="1" smtClean="0"/>
              <a:t>বাংলাদেশের</a:t>
            </a:r>
            <a:r>
              <a:rPr lang="en-US" dirty="0" smtClean="0"/>
              <a:t> </a:t>
            </a:r>
            <a:r>
              <a:rPr lang="en-US" dirty="0" err="1" smtClean="0"/>
              <a:t>একমাত্র</a:t>
            </a:r>
            <a:r>
              <a:rPr lang="en-US" dirty="0" smtClean="0"/>
              <a:t> </a:t>
            </a:r>
            <a:r>
              <a:rPr lang="en-US" dirty="0" err="1" smtClean="0"/>
              <a:t>প্রবাল</a:t>
            </a:r>
            <a:r>
              <a:rPr lang="en-US" dirty="0" smtClean="0"/>
              <a:t> </a:t>
            </a:r>
            <a:r>
              <a:rPr lang="en-US" dirty="0" err="1" smtClean="0"/>
              <a:t>দ্বীপ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9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057400" y="4191000"/>
            <a:ext cx="2667000" cy="6096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ইনা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নী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বিচ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a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28600"/>
            <a:ext cx="6096000" cy="351617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7200" y="55626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ইনানী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বিচ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কক্সবাজার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সমুদ্রসৈকত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থেকে</a:t>
            </a:r>
            <a:r>
              <a:rPr lang="en-US" sz="2000" dirty="0" smtClean="0">
                <a:solidFill>
                  <a:schemeClr val="bg1"/>
                </a:solidFill>
              </a:rPr>
              <a:t> ৩৫ </a:t>
            </a:r>
            <a:r>
              <a:rPr lang="en-US" sz="2000" dirty="0" err="1" smtClean="0">
                <a:solidFill>
                  <a:schemeClr val="bg1"/>
                </a:solidFill>
              </a:rPr>
              <a:t>কিলোমিটার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দক্ষিণে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অবস্থিত</a:t>
            </a:r>
            <a:r>
              <a:rPr lang="en-US" sz="2000" dirty="0" smtClean="0">
                <a:solidFill>
                  <a:schemeClr val="bg1"/>
                </a:solidFill>
              </a:rPr>
              <a:t>।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Savo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Organic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4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5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2_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7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8.xml><?xml version="1.0" encoding="utf-8"?>
<a:theme xmlns:a="http://schemas.openxmlformats.org/drawingml/2006/main" name="Parcel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543</TotalTime>
  <Words>132</Words>
  <Application>Microsoft Office PowerPoint</Application>
  <PresentationFormat>On-screen Show (4:3)</PresentationFormat>
  <Paragraphs>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Garamond</vt:lpstr>
      <vt:lpstr>Gill Sans MT</vt:lpstr>
      <vt:lpstr>NikoshBAN</vt:lpstr>
      <vt:lpstr>Wingdings 3</vt:lpstr>
      <vt:lpstr>Wisp</vt:lpstr>
      <vt:lpstr>Savon</vt:lpstr>
      <vt:lpstr>Organic</vt:lpstr>
      <vt:lpstr>1_Savon</vt:lpstr>
      <vt:lpstr>Slice</vt:lpstr>
      <vt:lpstr>2_Savon</vt:lpstr>
      <vt:lpstr>Retrospect</vt:lpstr>
      <vt:lpstr>Parcel</vt:lpstr>
      <vt:lpstr>সবাইকে স্বাগতম </vt:lpstr>
      <vt:lpstr>শিক্ষক পরিচিতি </vt:lpstr>
      <vt:lpstr>পাঠ পরিচিতি </vt:lpstr>
      <vt:lpstr>শিখনফল </vt:lpstr>
      <vt:lpstr>PowerPoint Presentation</vt:lpstr>
      <vt:lpstr>PowerPoint Presentation</vt:lpstr>
      <vt:lpstr>কক্সবাজার সমুদ্রসৈকত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পৃষ্ঠা- ৫৬ বের করে মনোযোগ সহকারে পড়ো।  </vt:lpstr>
      <vt:lpstr>দল ক –কক্সবাজারে ৩ টি জায়গার নাম লিখ । দল খ – কক্সবাজার সম্পর্কে ৫টি বাক্য লেখ  লিখ  </vt:lpstr>
      <vt:lpstr>ধন্যবাদ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PTI_DNJ</dc:creator>
  <cp:lastModifiedBy>IT-PARK</cp:lastModifiedBy>
  <cp:revision>88</cp:revision>
  <dcterms:created xsi:type="dcterms:W3CDTF">2006-08-16T00:00:00Z</dcterms:created>
  <dcterms:modified xsi:type="dcterms:W3CDTF">2021-01-20T15:35:01Z</dcterms:modified>
</cp:coreProperties>
</file>