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63" r:id="rId5"/>
    <p:sldId id="259" r:id="rId6"/>
    <p:sldId id="260" r:id="rId7"/>
    <p:sldId id="264" r:id="rId8"/>
    <p:sldId id="265" r:id="rId9"/>
    <p:sldId id="267" r:id="rId10"/>
    <p:sldId id="266" r:id="rId11"/>
    <p:sldId id="268" r:id="rId12"/>
    <p:sldId id="269" r:id="rId13"/>
    <p:sldId id="277" r:id="rId14"/>
    <p:sldId id="270" r:id="rId15"/>
    <p:sldId id="261" r:id="rId16"/>
    <p:sldId id="262" r:id="rId17"/>
    <p:sldId id="273" r:id="rId18"/>
    <p:sldId id="271" r:id="rId19"/>
    <p:sldId id="272" r:id="rId20"/>
    <p:sldId id="275" r:id="rId21"/>
    <p:sldId id="276" r:id="rId22"/>
    <p:sldId id="274"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C1FA88-4CF1-421A-B20B-EDF1FEC569A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C3CF48B1-A607-48B5-8BBA-CBCD18FBC620}">
      <dgm:prSet phldrT="[Text]"/>
      <dgm:spPr/>
      <dgm:t>
        <a:bodyPr>
          <a:prstTxWarp prst="textPlain">
            <a:avLst/>
          </a:prstTxWarp>
        </a:bodyPr>
        <a:lstStyle/>
        <a:p>
          <a:r>
            <a:rPr lang="bn-IN" dirty="0"/>
            <a:t>শহর বা ছোট শহরতুল্য হওয়া</a:t>
          </a:r>
          <a:endParaRPr lang="en-US" dirty="0"/>
        </a:p>
      </dgm:t>
    </dgm:pt>
    <dgm:pt modelId="{B54F1CE2-FEA6-4B02-B2FB-1B2AE2E6620D}" type="parTrans" cxnId="{9D90201C-608F-4E71-A78D-A01AE03402E6}">
      <dgm:prSet/>
      <dgm:spPr/>
      <dgm:t>
        <a:bodyPr/>
        <a:lstStyle/>
        <a:p>
          <a:endParaRPr lang="en-US"/>
        </a:p>
      </dgm:t>
    </dgm:pt>
    <dgm:pt modelId="{7B6A794D-5F22-4808-AB7C-3613EB3FEC2E}" type="sibTrans" cxnId="{9D90201C-608F-4E71-A78D-A01AE03402E6}">
      <dgm:prSet/>
      <dgm:spPr/>
      <dgm:t>
        <a:bodyPr/>
        <a:lstStyle/>
        <a:p>
          <a:endParaRPr lang="en-US"/>
        </a:p>
      </dgm:t>
    </dgm:pt>
    <dgm:pt modelId="{E7523EE2-20E6-49AB-9762-7C9132C045C1}">
      <dgm:prSet phldrT="[Text]"/>
      <dgm:spPr/>
      <dgm:t>
        <a:bodyPr>
          <a:prstTxWarp prst="textPlain">
            <a:avLst/>
          </a:prstTxWarp>
        </a:bodyPr>
        <a:lstStyle/>
        <a:p>
          <a:r>
            <a:rPr lang="bn-IN" dirty="0"/>
            <a:t>যোহরের ওয়াক্ত হওয়া</a:t>
          </a:r>
          <a:endParaRPr lang="en-US" dirty="0"/>
        </a:p>
      </dgm:t>
    </dgm:pt>
    <dgm:pt modelId="{96BBFE5B-2DB1-4C55-8B4A-419400B94A40}" type="parTrans" cxnId="{AFE71F91-F1D4-4B21-B779-E6FE53F75128}">
      <dgm:prSet/>
      <dgm:spPr/>
      <dgm:t>
        <a:bodyPr/>
        <a:lstStyle/>
        <a:p>
          <a:endParaRPr lang="en-US"/>
        </a:p>
      </dgm:t>
    </dgm:pt>
    <dgm:pt modelId="{1561126A-29B6-4503-B898-B5C7B4B097C1}" type="sibTrans" cxnId="{AFE71F91-F1D4-4B21-B779-E6FE53F75128}">
      <dgm:prSet/>
      <dgm:spPr/>
      <dgm:t>
        <a:bodyPr/>
        <a:lstStyle/>
        <a:p>
          <a:endParaRPr lang="en-US"/>
        </a:p>
      </dgm:t>
    </dgm:pt>
    <dgm:pt modelId="{A817FCE0-495A-42B3-91DA-15B50CF3CC5A}">
      <dgm:prSet phldrT="[Text]"/>
      <dgm:spPr/>
      <dgm:t>
        <a:bodyPr>
          <a:prstTxWarp prst="textPlain">
            <a:avLst/>
          </a:prstTxWarp>
        </a:bodyPr>
        <a:lstStyle/>
        <a:p>
          <a:r>
            <a:rPr lang="bn-IN" dirty="0"/>
            <a:t>খুতবা পাঠ করা</a:t>
          </a:r>
          <a:endParaRPr lang="en-US" dirty="0"/>
        </a:p>
      </dgm:t>
    </dgm:pt>
    <dgm:pt modelId="{0033385F-A34D-4801-B1F8-20053DC5B637}" type="parTrans" cxnId="{A6EA2CB2-E29F-4B7B-8801-F636B72D8A70}">
      <dgm:prSet/>
      <dgm:spPr/>
      <dgm:t>
        <a:bodyPr/>
        <a:lstStyle/>
        <a:p>
          <a:endParaRPr lang="en-US"/>
        </a:p>
      </dgm:t>
    </dgm:pt>
    <dgm:pt modelId="{6B32D2E5-C4ED-46D1-B3CD-0A28BFF57485}" type="sibTrans" cxnId="{A6EA2CB2-E29F-4B7B-8801-F636B72D8A70}">
      <dgm:prSet/>
      <dgm:spPr/>
      <dgm:t>
        <a:bodyPr/>
        <a:lstStyle/>
        <a:p>
          <a:endParaRPr lang="en-US"/>
        </a:p>
      </dgm:t>
    </dgm:pt>
    <dgm:pt modelId="{BC173922-C4B4-478D-BBF3-32CAAA219A5C}">
      <dgm:prSet phldrT="[Text]"/>
      <dgm:spPr/>
      <dgm:t>
        <a:bodyPr>
          <a:prstTxWarp prst="textPlain">
            <a:avLst/>
          </a:prstTxWarp>
        </a:bodyPr>
        <a:lstStyle/>
        <a:p>
          <a:r>
            <a:rPr lang="bn-IN" dirty="0"/>
            <a:t>খুতবা সালাতের পূর্বে পড়া</a:t>
          </a:r>
          <a:endParaRPr lang="en-US" dirty="0"/>
        </a:p>
      </dgm:t>
    </dgm:pt>
    <dgm:pt modelId="{9E80720C-738C-4D8C-8B1B-5CF395A11F11}" type="parTrans" cxnId="{2A37D0E0-DECD-406E-BF03-681A44EDA723}">
      <dgm:prSet/>
      <dgm:spPr/>
      <dgm:t>
        <a:bodyPr/>
        <a:lstStyle/>
        <a:p>
          <a:endParaRPr lang="en-US"/>
        </a:p>
      </dgm:t>
    </dgm:pt>
    <dgm:pt modelId="{32882456-E3E3-4DF1-9940-BCE335D10DC2}" type="sibTrans" cxnId="{2A37D0E0-DECD-406E-BF03-681A44EDA723}">
      <dgm:prSet/>
      <dgm:spPr/>
      <dgm:t>
        <a:bodyPr/>
        <a:lstStyle/>
        <a:p>
          <a:endParaRPr lang="en-US"/>
        </a:p>
      </dgm:t>
    </dgm:pt>
    <dgm:pt modelId="{C358BA4F-0EA5-4A41-9100-67F767A39F63}">
      <dgm:prSet phldrT="[Text]"/>
      <dgm:spPr/>
      <dgm:t>
        <a:bodyPr>
          <a:prstTxWarp prst="textPlain">
            <a:avLst/>
          </a:prstTxWarp>
        </a:bodyPr>
        <a:lstStyle/>
        <a:p>
          <a:r>
            <a:rPr lang="bn-IN" dirty="0"/>
            <a:t>খুত্তবা যোহরের ওয়াক্তের মধ্যে হতে হবে</a:t>
          </a:r>
          <a:endParaRPr lang="en-US" dirty="0"/>
        </a:p>
      </dgm:t>
    </dgm:pt>
    <dgm:pt modelId="{60E00D92-12D1-4359-8D0C-E4748F004AAD}" type="parTrans" cxnId="{FE752922-0BBC-45E3-AFF3-50EF9FBF9A75}">
      <dgm:prSet/>
      <dgm:spPr/>
      <dgm:t>
        <a:bodyPr/>
        <a:lstStyle/>
        <a:p>
          <a:endParaRPr lang="en-US"/>
        </a:p>
      </dgm:t>
    </dgm:pt>
    <dgm:pt modelId="{177788E7-C6A8-494A-A8F7-D1356F466101}" type="sibTrans" cxnId="{FE752922-0BBC-45E3-AFF3-50EF9FBF9A75}">
      <dgm:prSet/>
      <dgm:spPr/>
      <dgm:t>
        <a:bodyPr/>
        <a:lstStyle/>
        <a:p>
          <a:endParaRPr lang="en-US"/>
        </a:p>
      </dgm:t>
    </dgm:pt>
    <dgm:pt modelId="{108DFA9B-03CC-4DC2-9CCB-14FC6B73627E}">
      <dgm:prSet phldrT="[Text]"/>
      <dgm:spPr/>
      <dgm:t>
        <a:bodyPr>
          <a:prstTxWarp prst="textPlain">
            <a:avLst/>
          </a:prstTxWarp>
        </a:bodyPr>
        <a:lstStyle/>
        <a:p>
          <a:r>
            <a:rPr lang="bn-IN" dirty="0"/>
            <a:t>  যামাত হওয়া   </a:t>
          </a:r>
          <a:endParaRPr lang="en-US" dirty="0"/>
        </a:p>
      </dgm:t>
    </dgm:pt>
    <dgm:pt modelId="{7D91E16B-014E-476B-8AF5-B2AD7B280B22}" type="parTrans" cxnId="{E14075CF-77EE-4ED8-AED2-EC568B28F960}">
      <dgm:prSet/>
      <dgm:spPr/>
      <dgm:t>
        <a:bodyPr/>
        <a:lstStyle/>
        <a:p>
          <a:endParaRPr lang="en-US"/>
        </a:p>
      </dgm:t>
    </dgm:pt>
    <dgm:pt modelId="{D9E9D0D3-4ACA-4777-8840-D01905BD17B3}" type="sibTrans" cxnId="{E14075CF-77EE-4ED8-AED2-EC568B28F960}">
      <dgm:prSet/>
      <dgm:spPr/>
      <dgm:t>
        <a:bodyPr/>
        <a:lstStyle/>
        <a:p>
          <a:endParaRPr lang="en-US"/>
        </a:p>
      </dgm:t>
    </dgm:pt>
    <dgm:pt modelId="{8138D9C1-7547-45F7-8306-7A5401D7E2A2}">
      <dgm:prSet phldrT="[Text]"/>
      <dgm:spPr/>
      <dgm:t>
        <a:bodyPr>
          <a:prstTxWarp prst="textPlain">
            <a:avLst/>
          </a:prstTxWarp>
        </a:bodyPr>
        <a:lstStyle/>
        <a:p>
          <a:r>
            <a:rPr lang="bn-IN" dirty="0"/>
            <a:t>ইজনে আম তথা সকলের অবারিত অনুমতি থাকা</a:t>
          </a:r>
          <a:endParaRPr lang="en-US" dirty="0"/>
        </a:p>
      </dgm:t>
    </dgm:pt>
    <dgm:pt modelId="{EB51091B-785D-4670-90DC-A03E78795342}" type="parTrans" cxnId="{D5DDC447-73AA-430B-B122-0D8509B46B45}">
      <dgm:prSet/>
      <dgm:spPr/>
      <dgm:t>
        <a:bodyPr/>
        <a:lstStyle/>
        <a:p>
          <a:endParaRPr lang="en-US"/>
        </a:p>
      </dgm:t>
    </dgm:pt>
    <dgm:pt modelId="{5411D966-D88D-40F2-8AC6-E6546C9A1D14}" type="sibTrans" cxnId="{D5DDC447-73AA-430B-B122-0D8509B46B45}">
      <dgm:prSet/>
      <dgm:spPr/>
      <dgm:t>
        <a:bodyPr/>
        <a:lstStyle/>
        <a:p>
          <a:endParaRPr lang="en-US"/>
        </a:p>
      </dgm:t>
    </dgm:pt>
    <dgm:pt modelId="{C801D092-73BF-469D-BA20-BB10DAB496DD}" type="pres">
      <dgm:prSet presAssocID="{04C1FA88-4CF1-421A-B20B-EDF1FEC569A0}" presName="cycle" presStyleCnt="0">
        <dgm:presLayoutVars>
          <dgm:dir/>
          <dgm:resizeHandles val="exact"/>
        </dgm:presLayoutVars>
      </dgm:prSet>
      <dgm:spPr/>
    </dgm:pt>
    <dgm:pt modelId="{3CF82D5F-57AB-4097-B218-DC82820621DD}" type="pres">
      <dgm:prSet presAssocID="{C3CF48B1-A607-48B5-8BBA-CBCD18FBC620}" presName="node" presStyleLbl="node1" presStyleIdx="0" presStyleCnt="7">
        <dgm:presLayoutVars>
          <dgm:bulletEnabled val="1"/>
        </dgm:presLayoutVars>
      </dgm:prSet>
      <dgm:spPr/>
    </dgm:pt>
    <dgm:pt modelId="{9F9A886F-1F6A-489D-807D-5608720B04C5}" type="pres">
      <dgm:prSet presAssocID="{7B6A794D-5F22-4808-AB7C-3613EB3FEC2E}" presName="sibTrans" presStyleLbl="sibTrans2D1" presStyleIdx="0" presStyleCnt="7"/>
      <dgm:spPr/>
    </dgm:pt>
    <dgm:pt modelId="{7BB37A95-622D-45CA-AF9F-329A5184314F}" type="pres">
      <dgm:prSet presAssocID="{7B6A794D-5F22-4808-AB7C-3613EB3FEC2E}" presName="connectorText" presStyleLbl="sibTrans2D1" presStyleIdx="0" presStyleCnt="7"/>
      <dgm:spPr/>
    </dgm:pt>
    <dgm:pt modelId="{B0A0D065-8040-4D00-AD2F-EECBD70121B9}" type="pres">
      <dgm:prSet presAssocID="{E7523EE2-20E6-49AB-9762-7C9132C045C1}" presName="node" presStyleLbl="node1" presStyleIdx="1" presStyleCnt="7">
        <dgm:presLayoutVars>
          <dgm:bulletEnabled val="1"/>
        </dgm:presLayoutVars>
      </dgm:prSet>
      <dgm:spPr/>
    </dgm:pt>
    <dgm:pt modelId="{EF1DC173-5006-45BD-B0BC-DA723786B7BE}" type="pres">
      <dgm:prSet presAssocID="{1561126A-29B6-4503-B898-B5C7B4B097C1}" presName="sibTrans" presStyleLbl="sibTrans2D1" presStyleIdx="1" presStyleCnt="7"/>
      <dgm:spPr/>
    </dgm:pt>
    <dgm:pt modelId="{2CF08EF6-BFD5-4930-AEF7-53A46ED72C3B}" type="pres">
      <dgm:prSet presAssocID="{1561126A-29B6-4503-B898-B5C7B4B097C1}" presName="connectorText" presStyleLbl="sibTrans2D1" presStyleIdx="1" presStyleCnt="7"/>
      <dgm:spPr/>
    </dgm:pt>
    <dgm:pt modelId="{6D36EA15-7577-488A-B545-68FB4C34E51C}" type="pres">
      <dgm:prSet presAssocID="{A817FCE0-495A-42B3-91DA-15B50CF3CC5A}" presName="node" presStyleLbl="node1" presStyleIdx="2" presStyleCnt="7">
        <dgm:presLayoutVars>
          <dgm:bulletEnabled val="1"/>
        </dgm:presLayoutVars>
      </dgm:prSet>
      <dgm:spPr/>
    </dgm:pt>
    <dgm:pt modelId="{2AC74A70-F41D-454A-B3CE-AF64B87CAE35}" type="pres">
      <dgm:prSet presAssocID="{6B32D2E5-C4ED-46D1-B3CD-0A28BFF57485}" presName="sibTrans" presStyleLbl="sibTrans2D1" presStyleIdx="2" presStyleCnt="7"/>
      <dgm:spPr/>
    </dgm:pt>
    <dgm:pt modelId="{47AC1B36-5C4C-469F-8016-CB04D9C7201E}" type="pres">
      <dgm:prSet presAssocID="{6B32D2E5-C4ED-46D1-B3CD-0A28BFF57485}" presName="connectorText" presStyleLbl="sibTrans2D1" presStyleIdx="2" presStyleCnt="7"/>
      <dgm:spPr/>
    </dgm:pt>
    <dgm:pt modelId="{80C30476-7AB8-487C-A6C9-E296FBAA88EC}" type="pres">
      <dgm:prSet presAssocID="{BC173922-C4B4-478D-BBF3-32CAAA219A5C}" presName="node" presStyleLbl="node1" presStyleIdx="3" presStyleCnt="7">
        <dgm:presLayoutVars>
          <dgm:bulletEnabled val="1"/>
        </dgm:presLayoutVars>
      </dgm:prSet>
      <dgm:spPr/>
    </dgm:pt>
    <dgm:pt modelId="{4608CA88-5D23-453D-A4C3-160107C219EB}" type="pres">
      <dgm:prSet presAssocID="{32882456-E3E3-4DF1-9940-BCE335D10DC2}" presName="sibTrans" presStyleLbl="sibTrans2D1" presStyleIdx="3" presStyleCnt="7"/>
      <dgm:spPr/>
    </dgm:pt>
    <dgm:pt modelId="{87D49DF7-20DE-4480-A3EE-506C787AF7BF}" type="pres">
      <dgm:prSet presAssocID="{32882456-E3E3-4DF1-9940-BCE335D10DC2}" presName="connectorText" presStyleLbl="sibTrans2D1" presStyleIdx="3" presStyleCnt="7"/>
      <dgm:spPr/>
    </dgm:pt>
    <dgm:pt modelId="{15AF2D98-673C-4CB2-A823-F8011E678CC6}" type="pres">
      <dgm:prSet presAssocID="{C358BA4F-0EA5-4A41-9100-67F767A39F63}" presName="node" presStyleLbl="node1" presStyleIdx="4" presStyleCnt="7">
        <dgm:presLayoutVars>
          <dgm:bulletEnabled val="1"/>
        </dgm:presLayoutVars>
      </dgm:prSet>
      <dgm:spPr/>
    </dgm:pt>
    <dgm:pt modelId="{5DC002C3-CC1A-403B-8F46-E1C8AE70CCEF}" type="pres">
      <dgm:prSet presAssocID="{177788E7-C6A8-494A-A8F7-D1356F466101}" presName="sibTrans" presStyleLbl="sibTrans2D1" presStyleIdx="4" presStyleCnt="7"/>
      <dgm:spPr/>
    </dgm:pt>
    <dgm:pt modelId="{A5320061-746D-4E23-BE24-710C5C1A9B5B}" type="pres">
      <dgm:prSet presAssocID="{177788E7-C6A8-494A-A8F7-D1356F466101}" presName="connectorText" presStyleLbl="sibTrans2D1" presStyleIdx="4" presStyleCnt="7"/>
      <dgm:spPr/>
    </dgm:pt>
    <dgm:pt modelId="{70AD03AA-9A6C-4CDD-8AAD-8A34BCC3D032}" type="pres">
      <dgm:prSet presAssocID="{108DFA9B-03CC-4DC2-9CCB-14FC6B73627E}" presName="node" presStyleLbl="node1" presStyleIdx="5" presStyleCnt="7">
        <dgm:presLayoutVars>
          <dgm:bulletEnabled val="1"/>
        </dgm:presLayoutVars>
      </dgm:prSet>
      <dgm:spPr/>
    </dgm:pt>
    <dgm:pt modelId="{F988861A-9B2A-447D-8140-4D9A26F9C5ED}" type="pres">
      <dgm:prSet presAssocID="{D9E9D0D3-4ACA-4777-8840-D01905BD17B3}" presName="sibTrans" presStyleLbl="sibTrans2D1" presStyleIdx="5" presStyleCnt="7"/>
      <dgm:spPr/>
    </dgm:pt>
    <dgm:pt modelId="{E89EE148-FDFA-4F35-91F1-69DFF1964107}" type="pres">
      <dgm:prSet presAssocID="{D9E9D0D3-4ACA-4777-8840-D01905BD17B3}" presName="connectorText" presStyleLbl="sibTrans2D1" presStyleIdx="5" presStyleCnt="7"/>
      <dgm:spPr/>
    </dgm:pt>
    <dgm:pt modelId="{473A54CC-6D2B-4A1C-BD32-CC353F47C6FC}" type="pres">
      <dgm:prSet presAssocID="{8138D9C1-7547-45F7-8306-7A5401D7E2A2}" presName="node" presStyleLbl="node1" presStyleIdx="6" presStyleCnt="7">
        <dgm:presLayoutVars>
          <dgm:bulletEnabled val="1"/>
        </dgm:presLayoutVars>
      </dgm:prSet>
      <dgm:spPr/>
    </dgm:pt>
    <dgm:pt modelId="{2EA29453-7270-43A9-9F34-51094CC58A1E}" type="pres">
      <dgm:prSet presAssocID="{5411D966-D88D-40F2-8AC6-E6546C9A1D14}" presName="sibTrans" presStyleLbl="sibTrans2D1" presStyleIdx="6" presStyleCnt="7"/>
      <dgm:spPr/>
    </dgm:pt>
    <dgm:pt modelId="{10A54BA9-E56A-4191-887F-8885275E080E}" type="pres">
      <dgm:prSet presAssocID="{5411D966-D88D-40F2-8AC6-E6546C9A1D14}" presName="connectorText" presStyleLbl="sibTrans2D1" presStyleIdx="6" presStyleCnt="7"/>
      <dgm:spPr/>
    </dgm:pt>
  </dgm:ptLst>
  <dgm:cxnLst>
    <dgm:cxn modelId="{11A00C19-004B-46BA-AD6E-BB3E8B389B60}" type="presOf" srcId="{177788E7-C6A8-494A-A8F7-D1356F466101}" destId="{5DC002C3-CC1A-403B-8F46-E1C8AE70CCEF}" srcOrd="0" destOrd="0" presId="urn:microsoft.com/office/officeart/2005/8/layout/cycle2"/>
    <dgm:cxn modelId="{1FAA5819-8FAA-4D0B-9841-186F6B54A43E}" type="presOf" srcId="{C3CF48B1-A607-48B5-8BBA-CBCD18FBC620}" destId="{3CF82D5F-57AB-4097-B218-DC82820621DD}" srcOrd="0" destOrd="0" presId="urn:microsoft.com/office/officeart/2005/8/layout/cycle2"/>
    <dgm:cxn modelId="{9D90201C-608F-4E71-A78D-A01AE03402E6}" srcId="{04C1FA88-4CF1-421A-B20B-EDF1FEC569A0}" destId="{C3CF48B1-A607-48B5-8BBA-CBCD18FBC620}" srcOrd="0" destOrd="0" parTransId="{B54F1CE2-FEA6-4B02-B2FB-1B2AE2E6620D}" sibTransId="{7B6A794D-5F22-4808-AB7C-3613EB3FEC2E}"/>
    <dgm:cxn modelId="{2D52391E-A309-4222-A96D-47B0B36F9F64}" type="presOf" srcId="{5411D966-D88D-40F2-8AC6-E6546C9A1D14}" destId="{2EA29453-7270-43A9-9F34-51094CC58A1E}" srcOrd="0" destOrd="0" presId="urn:microsoft.com/office/officeart/2005/8/layout/cycle2"/>
    <dgm:cxn modelId="{FE752922-0BBC-45E3-AFF3-50EF9FBF9A75}" srcId="{04C1FA88-4CF1-421A-B20B-EDF1FEC569A0}" destId="{C358BA4F-0EA5-4A41-9100-67F767A39F63}" srcOrd="4" destOrd="0" parTransId="{60E00D92-12D1-4359-8D0C-E4748F004AAD}" sibTransId="{177788E7-C6A8-494A-A8F7-D1356F466101}"/>
    <dgm:cxn modelId="{5F797A26-EBD8-443A-B393-C2CC5CC99BB5}" type="presOf" srcId="{108DFA9B-03CC-4DC2-9CCB-14FC6B73627E}" destId="{70AD03AA-9A6C-4CDD-8AAD-8A34BCC3D032}" srcOrd="0" destOrd="0" presId="urn:microsoft.com/office/officeart/2005/8/layout/cycle2"/>
    <dgm:cxn modelId="{34CD7328-B74E-46B1-A0BF-28EB5164A016}" type="presOf" srcId="{04C1FA88-4CF1-421A-B20B-EDF1FEC569A0}" destId="{C801D092-73BF-469D-BA20-BB10DAB496DD}" srcOrd="0" destOrd="0" presId="urn:microsoft.com/office/officeart/2005/8/layout/cycle2"/>
    <dgm:cxn modelId="{910EC028-D353-4242-B513-BB15A1460B5B}" type="presOf" srcId="{A817FCE0-495A-42B3-91DA-15B50CF3CC5A}" destId="{6D36EA15-7577-488A-B545-68FB4C34E51C}" srcOrd="0" destOrd="0" presId="urn:microsoft.com/office/officeart/2005/8/layout/cycle2"/>
    <dgm:cxn modelId="{D5DDC447-73AA-430B-B122-0D8509B46B45}" srcId="{04C1FA88-4CF1-421A-B20B-EDF1FEC569A0}" destId="{8138D9C1-7547-45F7-8306-7A5401D7E2A2}" srcOrd="6" destOrd="0" parTransId="{EB51091B-785D-4670-90DC-A03E78795342}" sibTransId="{5411D966-D88D-40F2-8AC6-E6546C9A1D14}"/>
    <dgm:cxn modelId="{57E96F6E-C160-422E-946C-00D63ABBD2B3}" type="presOf" srcId="{D9E9D0D3-4ACA-4777-8840-D01905BD17B3}" destId="{E89EE148-FDFA-4F35-91F1-69DFF1964107}" srcOrd="1" destOrd="0" presId="urn:microsoft.com/office/officeart/2005/8/layout/cycle2"/>
    <dgm:cxn modelId="{5C890E73-F53A-49F0-8FEF-0D00886281BA}" type="presOf" srcId="{32882456-E3E3-4DF1-9940-BCE335D10DC2}" destId="{4608CA88-5D23-453D-A4C3-160107C219EB}" srcOrd="0" destOrd="0" presId="urn:microsoft.com/office/officeart/2005/8/layout/cycle2"/>
    <dgm:cxn modelId="{67FCF153-6D7D-4503-A139-954B3DE1CFA8}" type="presOf" srcId="{C358BA4F-0EA5-4A41-9100-67F767A39F63}" destId="{15AF2D98-673C-4CB2-A823-F8011E678CC6}" srcOrd="0" destOrd="0" presId="urn:microsoft.com/office/officeart/2005/8/layout/cycle2"/>
    <dgm:cxn modelId="{72A24554-5122-4709-ADB8-B104FC8C3440}" type="presOf" srcId="{D9E9D0D3-4ACA-4777-8840-D01905BD17B3}" destId="{F988861A-9B2A-447D-8140-4D9A26F9C5ED}" srcOrd="0" destOrd="0" presId="urn:microsoft.com/office/officeart/2005/8/layout/cycle2"/>
    <dgm:cxn modelId="{A7DE9675-1186-4CD7-A8DC-1881225F425B}" type="presOf" srcId="{177788E7-C6A8-494A-A8F7-D1356F466101}" destId="{A5320061-746D-4E23-BE24-710C5C1A9B5B}" srcOrd="1" destOrd="0" presId="urn:microsoft.com/office/officeart/2005/8/layout/cycle2"/>
    <dgm:cxn modelId="{1D560878-519E-46A0-A4CA-1D49527D2A5C}" type="presOf" srcId="{BC173922-C4B4-478D-BBF3-32CAAA219A5C}" destId="{80C30476-7AB8-487C-A6C9-E296FBAA88EC}" srcOrd="0" destOrd="0" presId="urn:microsoft.com/office/officeart/2005/8/layout/cycle2"/>
    <dgm:cxn modelId="{454A2278-205C-47F4-9BCF-87A5DE1814DA}" type="presOf" srcId="{1561126A-29B6-4503-B898-B5C7B4B097C1}" destId="{EF1DC173-5006-45BD-B0BC-DA723786B7BE}" srcOrd="0" destOrd="0" presId="urn:microsoft.com/office/officeart/2005/8/layout/cycle2"/>
    <dgm:cxn modelId="{3185F87B-8B7B-4060-9F81-53DBFB962DC3}" type="presOf" srcId="{32882456-E3E3-4DF1-9940-BCE335D10DC2}" destId="{87D49DF7-20DE-4480-A3EE-506C787AF7BF}" srcOrd="1" destOrd="0" presId="urn:microsoft.com/office/officeart/2005/8/layout/cycle2"/>
    <dgm:cxn modelId="{5AC0CC7E-4588-49E9-9A9B-8C38861C9947}" type="presOf" srcId="{7B6A794D-5F22-4808-AB7C-3613EB3FEC2E}" destId="{9F9A886F-1F6A-489D-807D-5608720B04C5}" srcOrd="0" destOrd="0" presId="urn:microsoft.com/office/officeart/2005/8/layout/cycle2"/>
    <dgm:cxn modelId="{31D7E38C-EC5C-4EFE-8A63-77134FE8B307}" type="presOf" srcId="{E7523EE2-20E6-49AB-9762-7C9132C045C1}" destId="{B0A0D065-8040-4D00-AD2F-EECBD70121B9}" srcOrd="0" destOrd="0" presId="urn:microsoft.com/office/officeart/2005/8/layout/cycle2"/>
    <dgm:cxn modelId="{AFE71F91-F1D4-4B21-B779-E6FE53F75128}" srcId="{04C1FA88-4CF1-421A-B20B-EDF1FEC569A0}" destId="{E7523EE2-20E6-49AB-9762-7C9132C045C1}" srcOrd="1" destOrd="0" parTransId="{96BBFE5B-2DB1-4C55-8B4A-419400B94A40}" sibTransId="{1561126A-29B6-4503-B898-B5C7B4B097C1}"/>
    <dgm:cxn modelId="{4AF954A2-F5F8-41AE-AE2C-2A4FCB3A4D39}" type="presOf" srcId="{6B32D2E5-C4ED-46D1-B3CD-0A28BFF57485}" destId="{2AC74A70-F41D-454A-B3CE-AF64B87CAE35}" srcOrd="0" destOrd="0" presId="urn:microsoft.com/office/officeart/2005/8/layout/cycle2"/>
    <dgm:cxn modelId="{DE2578A3-BA03-4AE3-92AF-C29B64A892B6}" type="presOf" srcId="{6B32D2E5-C4ED-46D1-B3CD-0A28BFF57485}" destId="{47AC1B36-5C4C-469F-8016-CB04D9C7201E}" srcOrd="1" destOrd="0" presId="urn:microsoft.com/office/officeart/2005/8/layout/cycle2"/>
    <dgm:cxn modelId="{F75CDBA6-89DD-4B82-8DD7-53D016ACE4DE}" type="presOf" srcId="{1561126A-29B6-4503-B898-B5C7B4B097C1}" destId="{2CF08EF6-BFD5-4930-AEF7-53A46ED72C3B}" srcOrd="1" destOrd="0" presId="urn:microsoft.com/office/officeart/2005/8/layout/cycle2"/>
    <dgm:cxn modelId="{7D8519A7-914A-4CD4-A1AC-35B5931BB9C0}" type="presOf" srcId="{8138D9C1-7547-45F7-8306-7A5401D7E2A2}" destId="{473A54CC-6D2B-4A1C-BD32-CC353F47C6FC}" srcOrd="0" destOrd="0" presId="urn:microsoft.com/office/officeart/2005/8/layout/cycle2"/>
    <dgm:cxn modelId="{A6EA2CB2-E29F-4B7B-8801-F636B72D8A70}" srcId="{04C1FA88-4CF1-421A-B20B-EDF1FEC569A0}" destId="{A817FCE0-495A-42B3-91DA-15B50CF3CC5A}" srcOrd="2" destOrd="0" parTransId="{0033385F-A34D-4801-B1F8-20053DC5B637}" sibTransId="{6B32D2E5-C4ED-46D1-B3CD-0A28BFF57485}"/>
    <dgm:cxn modelId="{719EECBA-919E-4137-B049-AAE6BB0A0575}" type="presOf" srcId="{7B6A794D-5F22-4808-AB7C-3613EB3FEC2E}" destId="{7BB37A95-622D-45CA-AF9F-329A5184314F}" srcOrd="1" destOrd="0" presId="urn:microsoft.com/office/officeart/2005/8/layout/cycle2"/>
    <dgm:cxn modelId="{E14075CF-77EE-4ED8-AED2-EC568B28F960}" srcId="{04C1FA88-4CF1-421A-B20B-EDF1FEC569A0}" destId="{108DFA9B-03CC-4DC2-9CCB-14FC6B73627E}" srcOrd="5" destOrd="0" parTransId="{7D91E16B-014E-476B-8AF5-B2AD7B280B22}" sibTransId="{D9E9D0D3-4ACA-4777-8840-D01905BD17B3}"/>
    <dgm:cxn modelId="{2A37D0E0-DECD-406E-BF03-681A44EDA723}" srcId="{04C1FA88-4CF1-421A-B20B-EDF1FEC569A0}" destId="{BC173922-C4B4-478D-BBF3-32CAAA219A5C}" srcOrd="3" destOrd="0" parTransId="{9E80720C-738C-4D8C-8B1B-5CF395A11F11}" sibTransId="{32882456-E3E3-4DF1-9940-BCE335D10DC2}"/>
    <dgm:cxn modelId="{3F6066E9-2BD3-4B9F-A591-82E66A4CB82E}" type="presOf" srcId="{5411D966-D88D-40F2-8AC6-E6546C9A1D14}" destId="{10A54BA9-E56A-4191-887F-8885275E080E}" srcOrd="1" destOrd="0" presId="urn:microsoft.com/office/officeart/2005/8/layout/cycle2"/>
    <dgm:cxn modelId="{DD517346-6A07-4EE6-A6A1-8D4CB1DEB4F9}" type="presParOf" srcId="{C801D092-73BF-469D-BA20-BB10DAB496DD}" destId="{3CF82D5F-57AB-4097-B218-DC82820621DD}" srcOrd="0" destOrd="0" presId="urn:microsoft.com/office/officeart/2005/8/layout/cycle2"/>
    <dgm:cxn modelId="{6A7CFA98-F2FD-4FC7-8513-7A8DE9188882}" type="presParOf" srcId="{C801D092-73BF-469D-BA20-BB10DAB496DD}" destId="{9F9A886F-1F6A-489D-807D-5608720B04C5}" srcOrd="1" destOrd="0" presId="urn:microsoft.com/office/officeart/2005/8/layout/cycle2"/>
    <dgm:cxn modelId="{8576EF0E-8814-4C02-BFFE-4104649BA674}" type="presParOf" srcId="{9F9A886F-1F6A-489D-807D-5608720B04C5}" destId="{7BB37A95-622D-45CA-AF9F-329A5184314F}" srcOrd="0" destOrd="0" presId="urn:microsoft.com/office/officeart/2005/8/layout/cycle2"/>
    <dgm:cxn modelId="{36449457-18CD-4E01-9BDC-5674D5043E8C}" type="presParOf" srcId="{C801D092-73BF-469D-BA20-BB10DAB496DD}" destId="{B0A0D065-8040-4D00-AD2F-EECBD70121B9}" srcOrd="2" destOrd="0" presId="urn:microsoft.com/office/officeart/2005/8/layout/cycle2"/>
    <dgm:cxn modelId="{CC31F227-E405-457A-971B-A7E89853DCB3}" type="presParOf" srcId="{C801D092-73BF-469D-BA20-BB10DAB496DD}" destId="{EF1DC173-5006-45BD-B0BC-DA723786B7BE}" srcOrd="3" destOrd="0" presId="urn:microsoft.com/office/officeart/2005/8/layout/cycle2"/>
    <dgm:cxn modelId="{54391301-4DAD-44BF-BD95-1A2B1E1FB295}" type="presParOf" srcId="{EF1DC173-5006-45BD-B0BC-DA723786B7BE}" destId="{2CF08EF6-BFD5-4930-AEF7-53A46ED72C3B}" srcOrd="0" destOrd="0" presId="urn:microsoft.com/office/officeart/2005/8/layout/cycle2"/>
    <dgm:cxn modelId="{0F86B376-1A44-489C-906E-9C0A710FB06D}" type="presParOf" srcId="{C801D092-73BF-469D-BA20-BB10DAB496DD}" destId="{6D36EA15-7577-488A-B545-68FB4C34E51C}" srcOrd="4" destOrd="0" presId="urn:microsoft.com/office/officeart/2005/8/layout/cycle2"/>
    <dgm:cxn modelId="{D77B31ED-D1D3-4B2F-85D1-E533EB596818}" type="presParOf" srcId="{C801D092-73BF-469D-BA20-BB10DAB496DD}" destId="{2AC74A70-F41D-454A-B3CE-AF64B87CAE35}" srcOrd="5" destOrd="0" presId="urn:microsoft.com/office/officeart/2005/8/layout/cycle2"/>
    <dgm:cxn modelId="{F854E4BA-20D7-4F24-893B-596F40668C4C}" type="presParOf" srcId="{2AC74A70-F41D-454A-B3CE-AF64B87CAE35}" destId="{47AC1B36-5C4C-469F-8016-CB04D9C7201E}" srcOrd="0" destOrd="0" presId="urn:microsoft.com/office/officeart/2005/8/layout/cycle2"/>
    <dgm:cxn modelId="{4717A25C-5B8A-4A48-AE7B-43C6034D6504}" type="presParOf" srcId="{C801D092-73BF-469D-BA20-BB10DAB496DD}" destId="{80C30476-7AB8-487C-A6C9-E296FBAA88EC}" srcOrd="6" destOrd="0" presId="urn:microsoft.com/office/officeart/2005/8/layout/cycle2"/>
    <dgm:cxn modelId="{CDDD129A-EEA1-4E07-A3A6-F61D69AF1DF9}" type="presParOf" srcId="{C801D092-73BF-469D-BA20-BB10DAB496DD}" destId="{4608CA88-5D23-453D-A4C3-160107C219EB}" srcOrd="7" destOrd="0" presId="urn:microsoft.com/office/officeart/2005/8/layout/cycle2"/>
    <dgm:cxn modelId="{933D5121-57F7-4096-B2CE-D83EF61C0E28}" type="presParOf" srcId="{4608CA88-5D23-453D-A4C3-160107C219EB}" destId="{87D49DF7-20DE-4480-A3EE-506C787AF7BF}" srcOrd="0" destOrd="0" presId="urn:microsoft.com/office/officeart/2005/8/layout/cycle2"/>
    <dgm:cxn modelId="{8471389B-FF19-49FC-A8D1-73E1AC5A0368}" type="presParOf" srcId="{C801D092-73BF-469D-BA20-BB10DAB496DD}" destId="{15AF2D98-673C-4CB2-A823-F8011E678CC6}" srcOrd="8" destOrd="0" presId="urn:microsoft.com/office/officeart/2005/8/layout/cycle2"/>
    <dgm:cxn modelId="{40A5C4B5-D86F-4D54-B243-88556AFBA88F}" type="presParOf" srcId="{C801D092-73BF-469D-BA20-BB10DAB496DD}" destId="{5DC002C3-CC1A-403B-8F46-E1C8AE70CCEF}" srcOrd="9" destOrd="0" presId="urn:microsoft.com/office/officeart/2005/8/layout/cycle2"/>
    <dgm:cxn modelId="{76A90FF7-0A62-4BC3-9728-3D802B299A96}" type="presParOf" srcId="{5DC002C3-CC1A-403B-8F46-E1C8AE70CCEF}" destId="{A5320061-746D-4E23-BE24-710C5C1A9B5B}" srcOrd="0" destOrd="0" presId="urn:microsoft.com/office/officeart/2005/8/layout/cycle2"/>
    <dgm:cxn modelId="{BDB72072-ACEC-4277-A35E-D87C44F0B128}" type="presParOf" srcId="{C801D092-73BF-469D-BA20-BB10DAB496DD}" destId="{70AD03AA-9A6C-4CDD-8AAD-8A34BCC3D032}" srcOrd="10" destOrd="0" presId="urn:microsoft.com/office/officeart/2005/8/layout/cycle2"/>
    <dgm:cxn modelId="{D2C0443A-6D15-4BC0-855F-3F6F28A241F7}" type="presParOf" srcId="{C801D092-73BF-469D-BA20-BB10DAB496DD}" destId="{F988861A-9B2A-447D-8140-4D9A26F9C5ED}" srcOrd="11" destOrd="0" presId="urn:microsoft.com/office/officeart/2005/8/layout/cycle2"/>
    <dgm:cxn modelId="{3DF35561-1206-42F8-9DF5-55435BCA5A9B}" type="presParOf" srcId="{F988861A-9B2A-447D-8140-4D9A26F9C5ED}" destId="{E89EE148-FDFA-4F35-91F1-69DFF1964107}" srcOrd="0" destOrd="0" presId="urn:microsoft.com/office/officeart/2005/8/layout/cycle2"/>
    <dgm:cxn modelId="{C047760D-7358-480F-8125-D7A0F29EE21A}" type="presParOf" srcId="{C801D092-73BF-469D-BA20-BB10DAB496DD}" destId="{473A54CC-6D2B-4A1C-BD32-CC353F47C6FC}" srcOrd="12" destOrd="0" presId="urn:microsoft.com/office/officeart/2005/8/layout/cycle2"/>
    <dgm:cxn modelId="{1F163BC2-52C3-4DC5-869A-6376AFA7E9A5}" type="presParOf" srcId="{C801D092-73BF-469D-BA20-BB10DAB496DD}" destId="{2EA29453-7270-43A9-9F34-51094CC58A1E}" srcOrd="13" destOrd="0" presId="urn:microsoft.com/office/officeart/2005/8/layout/cycle2"/>
    <dgm:cxn modelId="{6E1E7EBD-D8C9-4B84-98A8-3C1FB4D2D2C9}" type="presParOf" srcId="{2EA29453-7270-43A9-9F34-51094CC58A1E}" destId="{10A54BA9-E56A-4191-887F-8885275E080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82D5F-57AB-4097-B218-DC82820621DD}">
      <dsp:nvSpPr>
        <dsp:cNvPr id="0" name=""/>
        <dsp:cNvSpPr/>
      </dsp:nvSpPr>
      <dsp:spPr>
        <a:xfrm>
          <a:off x="3587390" y="1567"/>
          <a:ext cx="1054819" cy="10548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prstTxWarp prst="textPlain">
            <a:avLst/>
          </a:prstTxWarp>
          <a:noAutofit/>
        </a:bodyPr>
        <a:lstStyle/>
        <a:p>
          <a:pPr marL="0" lvl="0" indent="0" algn="ctr" defTabSz="444500">
            <a:lnSpc>
              <a:spcPct val="90000"/>
            </a:lnSpc>
            <a:spcBef>
              <a:spcPct val="0"/>
            </a:spcBef>
            <a:spcAft>
              <a:spcPct val="35000"/>
            </a:spcAft>
            <a:buNone/>
          </a:pPr>
          <a:r>
            <a:rPr lang="bn-IN" sz="1000" kern="1200" dirty="0"/>
            <a:t>শহর বা ছোট শহরতুল্য হওয়া</a:t>
          </a:r>
          <a:endParaRPr lang="en-US" sz="1000" kern="1200" dirty="0"/>
        </a:p>
      </dsp:txBody>
      <dsp:txXfrm>
        <a:off x="3741865" y="156042"/>
        <a:ext cx="745869" cy="745869"/>
      </dsp:txXfrm>
    </dsp:sp>
    <dsp:sp modelId="{9F9A886F-1F6A-489D-807D-5608720B04C5}">
      <dsp:nvSpPr>
        <dsp:cNvPr id="0" name=""/>
        <dsp:cNvSpPr/>
      </dsp:nvSpPr>
      <dsp:spPr>
        <a:xfrm rot="1542857">
          <a:off x="4680828" y="690978"/>
          <a:ext cx="279989" cy="3560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684987" y="743956"/>
        <a:ext cx="195992" cy="213601"/>
      </dsp:txXfrm>
    </dsp:sp>
    <dsp:sp modelId="{B0A0D065-8040-4D00-AD2F-EECBD70121B9}">
      <dsp:nvSpPr>
        <dsp:cNvPr id="0" name=""/>
        <dsp:cNvSpPr/>
      </dsp:nvSpPr>
      <dsp:spPr>
        <a:xfrm>
          <a:off x="5013714" y="688449"/>
          <a:ext cx="1054819" cy="10548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prstTxWarp prst="textPlain">
            <a:avLst/>
          </a:prstTxWarp>
          <a:noAutofit/>
        </a:bodyPr>
        <a:lstStyle/>
        <a:p>
          <a:pPr marL="0" lvl="0" indent="0" algn="ctr" defTabSz="444500">
            <a:lnSpc>
              <a:spcPct val="90000"/>
            </a:lnSpc>
            <a:spcBef>
              <a:spcPct val="0"/>
            </a:spcBef>
            <a:spcAft>
              <a:spcPct val="35000"/>
            </a:spcAft>
            <a:buNone/>
          </a:pPr>
          <a:r>
            <a:rPr lang="bn-IN" sz="1000" kern="1200" dirty="0"/>
            <a:t>যোহরের ওয়াক্ত হওয়া</a:t>
          </a:r>
          <a:endParaRPr lang="en-US" sz="1000" kern="1200" dirty="0"/>
        </a:p>
      </dsp:txBody>
      <dsp:txXfrm>
        <a:off x="5168189" y="842924"/>
        <a:ext cx="745869" cy="745869"/>
      </dsp:txXfrm>
    </dsp:sp>
    <dsp:sp modelId="{EF1DC173-5006-45BD-B0BC-DA723786B7BE}">
      <dsp:nvSpPr>
        <dsp:cNvPr id="0" name=""/>
        <dsp:cNvSpPr/>
      </dsp:nvSpPr>
      <dsp:spPr>
        <a:xfrm rot="4628571">
          <a:off x="5575503" y="1801837"/>
          <a:ext cx="279989" cy="3560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608156" y="1832091"/>
        <a:ext cx="195992" cy="213601"/>
      </dsp:txXfrm>
    </dsp:sp>
    <dsp:sp modelId="{6D36EA15-7577-488A-B545-68FB4C34E51C}">
      <dsp:nvSpPr>
        <dsp:cNvPr id="0" name=""/>
        <dsp:cNvSpPr/>
      </dsp:nvSpPr>
      <dsp:spPr>
        <a:xfrm>
          <a:off x="5365988" y="2231858"/>
          <a:ext cx="1054819" cy="10548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prstTxWarp prst="textPlain">
            <a:avLst/>
          </a:prstTxWarp>
          <a:noAutofit/>
        </a:bodyPr>
        <a:lstStyle/>
        <a:p>
          <a:pPr marL="0" lvl="0" indent="0" algn="ctr" defTabSz="444500">
            <a:lnSpc>
              <a:spcPct val="90000"/>
            </a:lnSpc>
            <a:spcBef>
              <a:spcPct val="0"/>
            </a:spcBef>
            <a:spcAft>
              <a:spcPct val="35000"/>
            </a:spcAft>
            <a:buNone/>
          </a:pPr>
          <a:r>
            <a:rPr lang="bn-IN" sz="1000" kern="1200" dirty="0"/>
            <a:t>খুতবা পাঠ করা</a:t>
          </a:r>
          <a:endParaRPr lang="en-US" sz="1000" kern="1200" dirty="0"/>
        </a:p>
      </dsp:txBody>
      <dsp:txXfrm>
        <a:off x="5520463" y="2386333"/>
        <a:ext cx="745869" cy="745869"/>
      </dsp:txXfrm>
    </dsp:sp>
    <dsp:sp modelId="{2AC74A70-F41D-454A-B3CE-AF64B87CAE35}">
      <dsp:nvSpPr>
        <dsp:cNvPr id="0" name=""/>
        <dsp:cNvSpPr/>
      </dsp:nvSpPr>
      <dsp:spPr>
        <a:xfrm rot="7714286">
          <a:off x="5264820" y="3193930"/>
          <a:ext cx="279989" cy="3560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5333004" y="3232294"/>
        <a:ext cx="195992" cy="213601"/>
      </dsp:txXfrm>
    </dsp:sp>
    <dsp:sp modelId="{80C30476-7AB8-487C-A6C9-E296FBAA88EC}">
      <dsp:nvSpPr>
        <dsp:cNvPr id="0" name=""/>
        <dsp:cNvSpPr/>
      </dsp:nvSpPr>
      <dsp:spPr>
        <a:xfrm>
          <a:off x="4378940" y="3469576"/>
          <a:ext cx="1054819" cy="10548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prstTxWarp prst="textPlain">
            <a:avLst/>
          </a:prstTxWarp>
          <a:noAutofit/>
        </a:bodyPr>
        <a:lstStyle/>
        <a:p>
          <a:pPr marL="0" lvl="0" indent="0" algn="ctr" defTabSz="444500">
            <a:lnSpc>
              <a:spcPct val="90000"/>
            </a:lnSpc>
            <a:spcBef>
              <a:spcPct val="0"/>
            </a:spcBef>
            <a:spcAft>
              <a:spcPct val="35000"/>
            </a:spcAft>
            <a:buNone/>
          </a:pPr>
          <a:r>
            <a:rPr lang="bn-IN" sz="1000" kern="1200" dirty="0"/>
            <a:t>খুতবা সালাতের পূর্বে পড়া</a:t>
          </a:r>
          <a:endParaRPr lang="en-US" sz="1000" kern="1200" dirty="0"/>
        </a:p>
      </dsp:txBody>
      <dsp:txXfrm>
        <a:off x="4533415" y="3624051"/>
        <a:ext cx="745869" cy="745869"/>
      </dsp:txXfrm>
    </dsp:sp>
    <dsp:sp modelId="{4608CA88-5D23-453D-A4C3-160107C219EB}">
      <dsp:nvSpPr>
        <dsp:cNvPr id="0" name=""/>
        <dsp:cNvSpPr/>
      </dsp:nvSpPr>
      <dsp:spPr>
        <a:xfrm rot="10800000">
          <a:off x="3982729" y="3818985"/>
          <a:ext cx="279989" cy="3560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4066726" y="3890185"/>
        <a:ext cx="195992" cy="213601"/>
      </dsp:txXfrm>
    </dsp:sp>
    <dsp:sp modelId="{15AF2D98-673C-4CB2-A823-F8011E678CC6}">
      <dsp:nvSpPr>
        <dsp:cNvPr id="0" name=""/>
        <dsp:cNvSpPr/>
      </dsp:nvSpPr>
      <dsp:spPr>
        <a:xfrm>
          <a:off x="2795839" y="3469576"/>
          <a:ext cx="1054819" cy="10548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prstTxWarp prst="textPlain">
            <a:avLst/>
          </a:prstTxWarp>
          <a:noAutofit/>
        </a:bodyPr>
        <a:lstStyle/>
        <a:p>
          <a:pPr marL="0" lvl="0" indent="0" algn="ctr" defTabSz="444500">
            <a:lnSpc>
              <a:spcPct val="90000"/>
            </a:lnSpc>
            <a:spcBef>
              <a:spcPct val="0"/>
            </a:spcBef>
            <a:spcAft>
              <a:spcPct val="35000"/>
            </a:spcAft>
            <a:buNone/>
          </a:pPr>
          <a:r>
            <a:rPr lang="bn-IN" sz="1000" kern="1200" dirty="0"/>
            <a:t>খুত্তবা যোহরের ওয়াক্তের মধ্যে হতে হবে</a:t>
          </a:r>
          <a:endParaRPr lang="en-US" sz="1000" kern="1200" dirty="0"/>
        </a:p>
      </dsp:txBody>
      <dsp:txXfrm>
        <a:off x="2950314" y="3624051"/>
        <a:ext cx="745869" cy="745869"/>
      </dsp:txXfrm>
    </dsp:sp>
    <dsp:sp modelId="{5DC002C3-CC1A-403B-8F46-E1C8AE70CCEF}">
      <dsp:nvSpPr>
        <dsp:cNvPr id="0" name=""/>
        <dsp:cNvSpPr/>
      </dsp:nvSpPr>
      <dsp:spPr>
        <a:xfrm rot="13885714">
          <a:off x="2694672" y="3206321"/>
          <a:ext cx="279989" cy="3560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2762856" y="3310357"/>
        <a:ext cx="195992" cy="213601"/>
      </dsp:txXfrm>
    </dsp:sp>
    <dsp:sp modelId="{70AD03AA-9A6C-4CDD-8AAD-8A34BCC3D032}">
      <dsp:nvSpPr>
        <dsp:cNvPr id="0" name=""/>
        <dsp:cNvSpPr/>
      </dsp:nvSpPr>
      <dsp:spPr>
        <a:xfrm>
          <a:off x="1808792" y="2231858"/>
          <a:ext cx="1054819" cy="10548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prstTxWarp prst="textPlain">
            <a:avLst/>
          </a:prstTxWarp>
          <a:noAutofit/>
        </a:bodyPr>
        <a:lstStyle/>
        <a:p>
          <a:pPr marL="0" lvl="0" indent="0" algn="ctr" defTabSz="444500">
            <a:lnSpc>
              <a:spcPct val="90000"/>
            </a:lnSpc>
            <a:spcBef>
              <a:spcPct val="0"/>
            </a:spcBef>
            <a:spcAft>
              <a:spcPct val="35000"/>
            </a:spcAft>
            <a:buNone/>
          </a:pPr>
          <a:r>
            <a:rPr lang="bn-IN" sz="1000" kern="1200" dirty="0"/>
            <a:t>  যামাত হওয়া   </a:t>
          </a:r>
          <a:endParaRPr lang="en-US" sz="1000" kern="1200" dirty="0"/>
        </a:p>
      </dsp:txBody>
      <dsp:txXfrm>
        <a:off x="1963267" y="2386333"/>
        <a:ext cx="745869" cy="745869"/>
      </dsp:txXfrm>
    </dsp:sp>
    <dsp:sp modelId="{F988861A-9B2A-447D-8140-4D9A26F9C5ED}">
      <dsp:nvSpPr>
        <dsp:cNvPr id="0" name=""/>
        <dsp:cNvSpPr/>
      </dsp:nvSpPr>
      <dsp:spPr>
        <a:xfrm rot="16971429">
          <a:off x="2370580" y="1817288"/>
          <a:ext cx="279989" cy="3560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403233" y="1929434"/>
        <a:ext cx="195992" cy="213601"/>
      </dsp:txXfrm>
    </dsp:sp>
    <dsp:sp modelId="{473A54CC-6D2B-4A1C-BD32-CC353F47C6FC}">
      <dsp:nvSpPr>
        <dsp:cNvPr id="0" name=""/>
        <dsp:cNvSpPr/>
      </dsp:nvSpPr>
      <dsp:spPr>
        <a:xfrm>
          <a:off x="2161065" y="688449"/>
          <a:ext cx="1054819" cy="10548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prstTxWarp prst="textPlain">
            <a:avLst/>
          </a:prstTxWarp>
          <a:noAutofit/>
        </a:bodyPr>
        <a:lstStyle/>
        <a:p>
          <a:pPr marL="0" lvl="0" indent="0" algn="ctr" defTabSz="444500">
            <a:lnSpc>
              <a:spcPct val="90000"/>
            </a:lnSpc>
            <a:spcBef>
              <a:spcPct val="0"/>
            </a:spcBef>
            <a:spcAft>
              <a:spcPct val="35000"/>
            </a:spcAft>
            <a:buNone/>
          </a:pPr>
          <a:r>
            <a:rPr lang="bn-IN" sz="1000" kern="1200" dirty="0"/>
            <a:t>ইজনে আম তথা সকলের অবারিত অনুমতি থাকা</a:t>
          </a:r>
          <a:endParaRPr lang="en-US" sz="1000" kern="1200" dirty="0"/>
        </a:p>
      </dsp:txBody>
      <dsp:txXfrm>
        <a:off x="2315540" y="842924"/>
        <a:ext cx="745869" cy="745869"/>
      </dsp:txXfrm>
    </dsp:sp>
    <dsp:sp modelId="{2EA29453-7270-43A9-9F34-51094CC58A1E}">
      <dsp:nvSpPr>
        <dsp:cNvPr id="0" name=""/>
        <dsp:cNvSpPr/>
      </dsp:nvSpPr>
      <dsp:spPr>
        <a:xfrm rot="20057143">
          <a:off x="3254503" y="697855"/>
          <a:ext cx="279989" cy="3560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258662" y="787277"/>
        <a:ext cx="195992" cy="21360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753F48-380F-4C56-A6CA-7B70D5CC7BCC}" type="datetimeFigureOut">
              <a:rPr lang="en-US" smtClean="0"/>
              <a:pPr/>
              <a:t>1/20/2021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2FCC08-752A-4737-975A-1B4A404F2D4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আব্দুস</a:t>
            </a:r>
            <a:r>
              <a:rPr lang="en-US" baseline="0" dirty="0"/>
              <a:t> </a:t>
            </a:r>
            <a:r>
              <a:rPr lang="en-US" baseline="0" dirty="0" err="1"/>
              <a:t>সবুর</a:t>
            </a:r>
            <a:r>
              <a:rPr lang="en-US" baseline="0" dirty="0"/>
              <a:t>  ‍(saburpg4@gmail.com)</a:t>
            </a:r>
            <a:endParaRPr lang="en-US" dirty="0"/>
          </a:p>
          <a:p>
            <a:endParaRPr lang="en-US" dirty="0"/>
          </a:p>
        </p:txBody>
      </p:sp>
      <p:sp>
        <p:nvSpPr>
          <p:cNvPr id="4" name="Slide Number Placeholder 3"/>
          <p:cNvSpPr>
            <a:spLocks noGrp="1"/>
          </p:cNvSpPr>
          <p:nvPr>
            <p:ph type="sldNum" sz="quarter" idx="10"/>
          </p:nvPr>
        </p:nvSpPr>
        <p:spPr/>
        <p:txBody>
          <a:bodyPr/>
          <a:lstStyle/>
          <a:p>
            <a:fld id="{B8A1016C-248B-4258-8E1E-7644047E3010}" type="slidenum">
              <a:rPr lang="en-US" smtClean="0"/>
              <a:pPr/>
              <a:t>2</a:t>
            </a:fld>
            <a:endParaRPr lang="en-US"/>
          </a:p>
        </p:txBody>
      </p:sp>
    </p:spTree>
    <p:extLst>
      <p:ext uri="{BB962C8B-B14F-4D97-AF65-F5344CB8AC3E}">
        <p14:creationId xmlns:p14="http://schemas.microsoft.com/office/powerpoint/2010/main" val="1633738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audio" Target="../media/audio3.wa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2362200" y="1371600"/>
            <a:ext cx="2362200" cy="1447800"/>
          </a:xfrm>
          <a:prstGeom prst="cloud">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p:cNvSpPr/>
          <p:nvPr/>
        </p:nvSpPr>
        <p:spPr>
          <a:xfrm>
            <a:off x="762000" y="1066800"/>
            <a:ext cx="2209800" cy="1295400"/>
          </a:xfrm>
          <a:prstGeom prst="cloud">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a:off x="4419600" y="1295400"/>
            <a:ext cx="2057400" cy="1295400"/>
          </a:xfrm>
          <a:prstGeom prst="cloud">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2" name="Group 15"/>
          <p:cNvGrpSpPr/>
          <p:nvPr/>
        </p:nvGrpSpPr>
        <p:grpSpPr>
          <a:xfrm rot="21195626">
            <a:off x="3831082" y="1714852"/>
            <a:ext cx="1021061" cy="480321"/>
            <a:chOff x="4619251" y="1756060"/>
            <a:chExt cx="1286057" cy="845622"/>
          </a:xfrm>
        </p:grpSpPr>
        <p:sp>
          <p:nvSpPr>
            <p:cNvPr id="17" name="Moon 16"/>
            <p:cNvSpPr/>
            <p:nvPr/>
          </p:nvSpPr>
          <p:spPr>
            <a:xfrm rot="18508290">
              <a:off x="4839469" y="1535842"/>
              <a:ext cx="845622" cy="1286057"/>
            </a:xfrm>
            <a:prstGeom prst="moon">
              <a:avLst>
                <a:gd name="adj" fmla="val 1808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5181600" y="1905000"/>
              <a:ext cx="304800"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Moon 20"/>
          <p:cNvSpPr/>
          <p:nvPr/>
        </p:nvSpPr>
        <p:spPr>
          <a:xfrm rot="16686873">
            <a:off x="1791687" y="798460"/>
            <a:ext cx="1790115" cy="5172599"/>
          </a:xfrm>
          <a:prstGeom prst="moon">
            <a:avLst>
              <a:gd name="adj" fmla="val 82277"/>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09600" y="2514600"/>
            <a:ext cx="2514600" cy="990600"/>
          </a:xfrm>
          <a:prstGeom prst="rect">
            <a:avLst/>
          </a:prstGeom>
          <a:noFill/>
        </p:spPr>
        <p:txBody>
          <a:bodyPr wrap="none" lIns="91440" tIns="45720" rIns="91440" bIns="4572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5400" b="1" dirty="0">
                <a:ln w="11430">
                  <a:solidFill>
                    <a:srgbClr val="FFFF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সবাইকে</a:t>
            </a:r>
            <a:endParaRPr lang="en-US" sz="5400" b="1" dirty="0">
              <a:ln w="11430">
                <a:solidFill>
                  <a:srgbClr val="FFFF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3" name="Rectangle 22"/>
          <p:cNvSpPr/>
          <p:nvPr/>
        </p:nvSpPr>
        <p:spPr>
          <a:xfrm>
            <a:off x="1981200" y="2971800"/>
            <a:ext cx="2929710" cy="1099066"/>
          </a:xfrm>
          <a:prstGeom prst="rect">
            <a:avLst/>
          </a:prstGeom>
        </p:spPr>
        <p:txBody>
          <a:bodyPr wrap="none">
            <a:prstTxWarp prst="textCurveUp">
              <a:avLst>
                <a:gd name="adj" fmla="val 47378"/>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b="1" dirty="0" err="1">
                <a:ln/>
                <a:solidFill>
                  <a:schemeClr val="accent6">
                    <a:lumMod val="60000"/>
                    <a:lumOff val="40000"/>
                  </a:schemeClr>
                </a:solidFill>
              </a:rPr>
              <a:t>স্বাগতম</a:t>
            </a:r>
            <a:endParaRPr lang="en-US" b="1" dirty="0">
              <a:ln/>
              <a:solidFill>
                <a:schemeClr val="accent6">
                  <a:lumMod val="60000"/>
                  <a:lumOff val="40000"/>
                </a:schemeClr>
              </a:solidFill>
            </a:endParaRPr>
          </a:p>
        </p:txBody>
      </p:sp>
      <p:pic>
        <p:nvPicPr>
          <p:cNvPr id="49" name="Picture 48" descr="Picture1.png"/>
          <p:cNvPicPr>
            <a:picLocks noChangeAspect="1"/>
          </p:cNvPicPr>
          <p:nvPr/>
        </p:nvPicPr>
        <p:blipFill>
          <a:blip r:embed="rId5" cstate="print"/>
          <a:stretch>
            <a:fillRect/>
          </a:stretch>
        </p:blipFill>
        <p:spPr>
          <a:xfrm rot="20949065" flipH="1">
            <a:off x="1645865" y="4240273"/>
            <a:ext cx="652403" cy="1356887"/>
          </a:xfrm>
          <a:prstGeom prst="rect">
            <a:avLst/>
          </a:prstGeom>
        </p:spPr>
      </p:pic>
      <p:pic>
        <p:nvPicPr>
          <p:cNvPr id="51" name="Picture 50" descr="Picture2.png"/>
          <p:cNvPicPr>
            <a:picLocks noChangeAspect="1"/>
          </p:cNvPicPr>
          <p:nvPr/>
        </p:nvPicPr>
        <p:blipFill>
          <a:blip r:embed="rId6" cstate="print"/>
          <a:stretch>
            <a:fillRect/>
          </a:stretch>
        </p:blipFill>
        <p:spPr>
          <a:xfrm flipH="1">
            <a:off x="2514600" y="4343400"/>
            <a:ext cx="1828798" cy="914399"/>
          </a:xfrm>
          <a:prstGeom prst="rect">
            <a:avLst/>
          </a:prstGeom>
        </p:spPr>
      </p:pic>
      <p:pic>
        <p:nvPicPr>
          <p:cNvPr id="52" name="Picture 51" descr="Picture1.png"/>
          <p:cNvPicPr>
            <a:picLocks noChangeAspect="1"/>
          </p:cNvPicPr>
          <p:nvPr/>
        </p:nvPicPr>
        <p:blipFill>
          <a:blip r:embed="rId5" cstate="print"/>
          <a:stretch>
            <a:fillRect/>
          </a:stretch>
        </p:blipFill>
        <p:spPr>
          <a:xfrm rot="263585">
            <a:off x="4851469" y="4217643"/>
            <a:ext cx="747701" cy="1356887"/>
          </a:xfrm>
          <a:prstGeom prst="rect">
            <a:avLst/>
          </a:prstGeom>
        </p:spPr>
      </p:pic>
      <p:pic>
        <p:nvPicPr>
          <p:cNvPr id="53" name="Picture 52" descr="Picture1.png"/>
          <p:cNvPicPr>
            <a:picLocks noChangeAspect="1"/>
          </p:cNvPicPr>
          <p:nvPr/>
        </p:nvPicPr>
        <p:blipFill>
          <a:blip r:embed="rId5" cstate="print"/>
          <a:stretch>
            <a:fillRect/>
          </a:stretch>
        </p:blipFill>
        <p:spPr>
          <a:xfrm rot="20949065" flipH="1">
            <a:off x="6600317" y="3052467"/>
            <a:ext cx="1068098" cy="2221463"/>
          </a:xfrm>
          <a:prstGeom prst="rect">
            <a:avLst/>
          </a:prstGeom>
        </p:spPr>
      </p:pic>
      <p:pic>
        <p:nvPicPr>
          <p:cNvPr id="54" name="Picture 53" descr="Picture1.png"/>
          <p:cNvPicPr>
            <a:picLocks noChangeAspect="1"/>
          </p:cNvPicPr>
          <p:nvPr/>
        </p:nvPicPr>
        <p:blipFill>
          <a:blip r:embed="rId5" cstate="print"/>
          <a:stretch>
            <a:fillRect/>
          </a:stretch>
        </p:blipFill>
        <p:spPr>
          <a:xfrm rot="20949065">
            <a:off x="5781686" y="3559369"/>
            <a:ext cx="726307" cy="1587262"/>
          </a:xfrm>
          <a:prstGeom prst="rect">
            <a:avLst/>
          </a:prstGeom>
        </p:spPr>
      </p:pic>
      <p:sp>
        <p:nvSpPr>
          <p:cNvPr id="37" name="Rectangle 36"/>
          <p:cNvSpPr/>
          <p:nvPr/>
        </p:nvSpPr>
        <p:spPr>
          <a:xfrm>
            <a:off x="228600" y="152400"/>
            <a:ext cx="8610600" cy="685800"/>
          </a:xfrm>
          <a:prstGeom prst="rect">
            <a:avLst/>
          </a:prstGeom>
          <a:scene3d>
            <a:camera prst="orthographicFront"/>
            <a:lightRig rig="threePt" dir="t"/>
          </a:scene3d>
          <a:sp3d>
            <a:bevelT w="139700" h="139700" prst="divot"/>
          </a:sp3d>
        </p:spPr>
        <p:style>
          <a:lnRef idx="2">
            <a:schemeClr val="accent5">
              <a:shade val="50000"/>
            </a:schemeClr>
          </a:lnRef>
          <a:fillRef idx="1">
            <a:schemeClr val="accent5"/>
          </a:fillRef>
          <a:effectRef idx="0">
            <a:schemeClr val="accent5"/>
          </a:effectRef>
          <a:fontRef idx="minor">
            <a:schemeClr val="lt1"/>
          </a:fontRef>
        </p:style>
        <p:txBody>
          <a:bodyPr rtlCol="0" anchor="ctr">
            <a:prstTxWarp prst="textPlain">
              <a:avLst/>
            </a:prstTxWarp>
          </a:bodyPr>
          <a:lstStyle/>
          <a:p>
            <a:pPr algn="ctr"/>
            <a:r>
              <a:rPr lang="bn-IN" dirty="0"/>
              <a:t>     আসসালামু আলাইকুম      </a:t>
            </a:r>
            <a:endParaRPr lang="en-US" dirty="0"/>
          </a:p>
        </p:txBody>
      </p:sp>
    </p:spTree>
  </p:cSld>
  <p:clrMapOvr>
    <a:masterClrMapping/>
  </p:clrMapOvr>
  <p:transition advTm="26910">
    <p:sndAc>
      <p:stSnd loop="1">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35" presetClass="path" presetSubtype="0" accel="50000" decel="50000" fill="hold" grpId="0" nodeType="afterEffect">
                                  <p:stCondLst>
                                    <p:cond delay="0"/>
                                  </p:stCondLst>
                                  <p:childTnLst>
                                    <p:animMotion origin="layout" path="M -0.00833 -0.0111 L -0.325 -0.00555 " pathEditMode="relative" rAng="0" ptsTypes="AA">
                                      <p:cBhvr>
                                        <p:cTn id="12" dur="2000" fill="hold"/>
                                        <p:tgtEl>
                                          <p:spTgt spid="15"/>
                                        </p:tgtEl>
                                        <p:attrNameLst>
                                          <p:attrName>ppt_x</p:attrName>
                                          <p:attrName>ppt_y</p:attrName>
                                        </p:attrNameLst>
                                      </p:cBhvr>
                                      <p:rCtr x="-15800" y="300"/>
                                    </p:animMotion>
                                  </p:childTnLst>
                                </p:cTn>
                              </p:par>
                            </p:childTnLst>
                          </p:cTn>
                        </p:par>
                        <p:par>
                          <p:cTn id="13" fill="hold">
                            <p:stCondLst>
                              <p:cond delay="3000"/>
                            </p:stCondLst>
                            <p:childTnLst>
                              <p:par>
                                <p:cTn id="14" presetID="63" presetClass="path" presetSubtype="0" accel="50000" decel="50000" fill="hold" grpId="0" nodeType="afterEffect">
                                  <p:stCondLst>
                                    <p:cond delay="0"/>
                                  </p:stCondLst>
                                  <p:childTnLst>
                                    <p:animMotion origin="layout" path="M 3.33333E-6 8.51064E-7 L 0.4 0.00555 " pathEditMode="relative" rAng="0" ptsTypes="AA">
                                      <p:cBhvr>
                                        <p:cTn id="15" dur="3000" fill="hold"/>
                                        <p:tgtEl>
                                          <p:spTgt spid="13"/>
                                        </p:tgtEl>
                                        <p:attrNameLst>
                                          <p:attrName>ppt_x</p:attrName>
                                          <p:attrName>ppt_y</p:attrName>
                                        </p:attrNameLst>
                                      </p:cBhvr>
                                      <p:rCtr x="20000" y="300"/>
                                    </p:animMotion>
                                  </p:childTnLst>
                                </p:cTn>
                              </p:par>
                            </p:childTnLst>
                          </p:cTn>
                        </p:par>
                        <p:par>
                          <p:cTn id="16" fill="hold">
                            <p:stCondLst>
                              <p:cond delay="6000"/>
                            </p:stCondLst>
                            <p:childTnLst>
                              <p:par>
                                <p:cTn id="17" presetID="6" presetClass="emph" presetSubtype="0" fill="hold" nodeType="afterEffect">
                                  <p:stCondLst>
                                    <p:cond delay="0"/>
                                  </p:stCondLst>
                                  <p:childTnLst>
                                    <p:animScale>
                                      <p:cBhvr>
                                        <p:cTn id="18" dur="2000" fill="hold"/>
                                        <p:tgtEl>
                                          <p:spTgt spid="2"/>
                                        </p:tgtEl>
                                      </p:cBhvr>
                                      <p:by x="150000" y="150000"/>
                                    </p:animScale>
                                  </p:childTnLst>
                                </p:cTn>
                              </p:par>
                            </p:childTnLst>
                          </p:cTn>
                        </p:par>
                        <p:par>
                          <p:cTn id="19" fill="hold">
                            <p:stCondLst>
                              <p:cond delay="8000"/>
                            </p:stCondLst>
                            <p:childTnLst>
                              <p:par>
                                <p:cTn id="20" presetID="29" presetClass="entr" presetSubtype="0" fill="hold" grpId="4" nodeType="afterEffect">
                                  <p:stCondLst>
                                    <p:cond delay="0"/>
                                  </p:stCondLst>
                                  <p:iterate type="lt">
                                    <p:tmPct val="0"/>
                                  </p:iterate>
                                  <p:childTnLst>
                                    <p:set>
                                      <p:cBhvr>
                                        <p:cTn id="21" dur="1" fill="hold">
                                          <p:stCondLst>
                                            <p:cond delay="0"/>
                                          </p:stCondLst>
                                        </p:cTn>
                                        <p:tgtEl>
                                          <p:spTgt spid="22"/>
                                        </p:tgtEl>
                                        <p:attrNameLst>
                                          <p:attrName>style.visibility</p:attrName>
                                        </p:attrNameLst>
                                      </p:cBhvr>
                                      <p:to>
                                        <p:strVal val="visible"/>
                                      </p:to>
                                    </p:set>
                                    <p:anim calcmode="lin" valueType="num">
                                      <p:cBhvr>
                                        <p:cTn id="22" dur="1000" fill="hold"/>
                                        <p:tgtEl>
                                          <p:spTgt spid="22"/>
                                        </p:tgtEl>
                                        <p:attrNameLst>
                                          <p:attrName>ppt_x</p:attrName>
                                        </p:attrNameLst>
                                      </p:cBhvr>
                                      <p:tavLst>
                                        <p:tav tm="0">
                                          <p:val>
                                            <p:strVal val="#ppt_x-.2"/>
                                          </p:val>
                                        </p:tav>
                                        <p:tav tm="100000">
                                          <p:val>
                                            <p:strVal val="#ppt_x"/>
                                          </p:val>
                                        </p:tav>
                                      </p:tavLst>
                                    </p:anim>
                                    <p:anim calcmode="lin" valueType="num">
                                      <p:cBhvr>
                                        <p:cTn id="23"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2"/>
                                        </p:tgtEl>
                                      </p:cBhvr>
                                    </p:animEffect>
                                  </p:childTnLst>
                                </p:cTn>
                              </p:par>
                            </p:childTnLst>
                          </p:cTn>
                        </p:par>
                        <p:par>
                          <p:cTn id="25" fill="hold">
                            <p:stCondLst>
                              <p:cond delay="9000"/>
                            </p:stCondLst>
                            <p:childTnLst>
                              <p:par>
                                <p:cTn id="26" presetID="26" presetClass="emph" presetSubtype="0" repeatCount="indefinite" fill="hold" grpId="0" nodeType="afterEffect">
                                  <p:stCondLst>
                                    <p:cond delay="0"/>
                                  </p:stCondLst>
                                  <p:iterate type="lt">
                                    <p:tmPct val="0"/>
                                  </p:iterate>
                                  <p:childTnLst>
                                    <p:animEffect transition="out" filter="fade">
                                      <p:cBhvr>
                                        <p:cTn id="27" dur="1000" tmFilter="0, 0; .2, .5; .8, .5; 1, 0"/>
                                        <p:tgtEl>
                                          <p:spTgt spid="22"/>
                                        </p:tgtEl>
                                      </p:cBhvr>
                                    </p:animEffect>
                                    <p:animScale>
                                      <p:cBhvr>
                                        <p:cTn id="28" dur="500" autoRev="1" fill="hold"/>
                                        <p:tgtEl>
                                          <p:spTgt spid="22"/>
                                        </p:tgtEl>
                                      </p:cBhvr>
                                      <p:by x="105000" y="105000"/>
                                    </p:animScale>
                                  </p:childTnLst>
                                </p:cTn>
                              </p:par>
                            </p:childTnLst>
                          </p:cTn>
                        </p:par>
                        <p:par>
                          <p:cTn id="29" fill="hold">
                            <p:stCondLst>
                              <p:cond delay="10000"/>
                            </p:stCondLst>
                            <p:childTnLst>
                              <p:par>
                                <p:cTn id="30" presetID="21" presetClass="emph" presetSubtype="0" repeatCount="indefinite" fill="hold" grpId="1" nodeType="afterEffect">
                                  <p:stCondLst>
                                    <p:cond delay="0"/>
                                  </p:stCondLst>
                                  <p:iterate type="lt">
                                    <p:tmPct val="0"/>
                                  </p:iterate>
                                  <p:childTnLst>
                                    <p:animClr clrSpc="hsl" dir="cw">
                                      <p:cBhvr override="childStyle">
                                        <p:cTn id="31" dur="1000" fill="hold"/>
                                        <p:tgtEl>
                                          <p:spTgt spid="22"/>
                                        </p:tgtEl>
                                        <p:attrNameLst>
                                          <p:attrName>style.color</p:attrName>
                                        </p:attrNameLst>
                                      </p:cBhvr>
                                      <p:by>
                                        <p:hsl h="7200000" s="0" l="0"/>
                                      </p:by>
                                    </p:animClr>
                                    <p:animClr clrSpc="hsl" dir="cw">
                                      <p:cBhvr>
                                        <p:cTn id="32" dur="1000" fill="hold"/>
                                        <p:tgtEl>
                                          <p:spTgt spid="22"/>
                                        </p:tgtEl>
                                        <p:attrNameLst>
                                          <p:attrName>fillcolor</p:attrName>
                                        </p:attrNameLst>
                                      </p:cBhvr>
                                      <p:by>
                                        <p:hsl h="7200000" s="0" l="0"/>
                                      </p:by>
                                    </p:animClr>
                                    <p:animClr clrSpc="hsl" dir="cw">
                                      <p:cBhvr>
                                        <p:cTn id="33" dur="1000" fill="hold"/>
                                        <p:tgtEl>
                                          <p:spTgt spid="22"/>
                                        </p:tgtEl>
                                        <p:attrNameLst>
                                          <p:attrName>stroke.color</p:attrName>
                                        </p:attrNameLst>
                                      </p:cBhvr>
                                      <p:by>
                                        <p:hsl h="7200000" s="0" l="0"/>
                                      </p:by>
                                    </p:animClr>
                                    <p:set>
                                      <p:cBhvr>
                                        <p:cTn id="34" dur="1000" fill="hold"/>
                                        <p:tgtEl>
                                          <p:spTgt spid="22"/>
                                        </p:tgtEl>
                                        <p:attrNameLst>
                                          <p:attrName>fill.type</p:attrName>
                                        </p:attrNameLst>
                                      </p:cBhvr>
                                      <p:to>
                                        <p:strVal val="solid"/>
                                      </p:to>
                                    </p:set>
                                  </p:childTnLst>
                                </p:cTn>
                              </p:par>
                            </p:childTnLst>
                          </p:cTn>
                        </p:par>
                        <p:par>
                          <p:cTn id="35" fill="hold">
                            <p:stCondLst>
                              <p:cond delay="11000"/>
                            </p:stCondLst>
                            <p:childTnLst>
                              <p:par>
                                <p:cTn id="36" presetID="26" presetClass="emph" presetSubtype="0" repeatCount="indefinite" fill="hold" grpId="2" nodeType="afterEffect">
                                  <p:stCondLst>
                                    <p:cond delay="0"/>
                                  </p:stCondLst>
                                  <p:iterate type="lt">
                                    <p:tmPct val="0"/>
                                  </p:iterate>
                                  <p:childTnLst>
                                    <p:animEffect transition="out" filter="fade">
                                      <p:cBhvr>
                                        <p:cTn id="37" dur="1000" tmFilter="0, 0; .2, .5; .8, .5; 1, 0"/>
                                        <p:tgtEl>
                                          <p:spTgt spid="22"/>
                                        </p:tgtEl>
                                      </p:cBhvr>
                                    </p:animEffect>
                                    <p:animScale>
                                      <p:cBhvr>
                                        <p:cTn id="38" dur="500" autoRev="1" fill="hold"/>
                                        <p:tgtEl>
                                          <p:spTgt spid="22"/>
                                        </p:tgtEl>
                                      </p:cBhvr>
                                      <p:by x="105000" y="105000"/>
                                    </p:animScale>
                                  </p:childTnLst>
                                </p:cTn>
                              </p:par>
                            </p:childTnLst>
                          </p:cTn>
                        </p:par>
                        <p:par>
                          <p:cTn id="39" fill="hold">
                            <p:stCondLst>
                              <p:cond delay="12000"/>
                            </p:stCondLst>
                            <p:childTnLst>
                              <p:par>
                                <p:cTn id="40" presetID="22" presetClass="emph" presetSubtype="0" repeatCount="indefinite" fill="hold" grpId="3" nodeType="afterEffect">
                                  <p:stCondLst>
                                    <p:cond delay="0"/>
                                  </p:stCondLst>
                                  <p:iterate type="lt">
                                    <p:tmPct val="0"/>
                                  </p:iterate>
                                  <p:childTnLst>
                                    <p:animClr clrSpc="hsl" dir="cw">
                                      <p:cBhvr override="childStyle">
                                        <p:cTn id="41" dur="1000" fill="hold"/>
                                        <p:tgtEl>
                                          <p:spTgt spid="22"/>
                                        </p:tgtEl>
                                        <p:attrNameLst>
                                          <p:attrName>style.color</p:attrName>
                                        </p:attrNameLst>
                                      </p:cBhvr>
                                      <p:by>
                                        <p:hsl h="-7200000" s="0" l="0"/>
                                      </p:by>
                                    </p:animClr>
                                    <p:animClr clrSpc="hsl" dir="cw">
                                      <p:cBhvr>
                                        <p:cTn id="42" dur="1000" fill="hold"/>
                                        <p:tgtEl>
                                          <p:spTgt spid="22"/>
                                        </p:tgtEl>
                                        <p:attrNameLst>
                                          <p:attrName>fillcolor</p:attrName>
                                        </p:attrNameLst>
                                      </p:cBhvr>
                                      <p:by>
                                        <p:hsl h="-7200000" s="0" l="0"/>
                                      </p:by>
                                    </p:animClr>
                                    <p:animClr clrSpc="hsl" dir="cw">
                                      <p:cBhvr>
                                        <p:cTn id="43" dur="1000" fill="hold"/>
                                        <p:tgtEl>
                                          <p:spTgt spid="22"/>
                                        </p:tgtEl>
                                        <p:attrNameLst>
                                          <p:attrName>stroke.color</p:attrName>
                                        </p:attrNameLst>
                                      </p:cBhvr>
                                      <p:by>
                                        <p:hsl h="-7200000" s="0" l="0"/>
                                      </p:by>
                                    </p:animClr>
                                    <p:set>
                                      <p:cBhvr>
                                        <p:cTn id="44" dur="1000" fill="hold"/>
                                        <p:tgtEl>
                                          <p:spTgt spid="22"/>
                                        </p:tgtEl>
                                        <p:attrNameLst>
                                          <p:attrName>fill.type</p:attrName>
                                        </p:attrNameLst>
                                      </p:cBhvr>
                                      <p:to>
                                        <p:strVal val="solid"/>
                                      </p:to>
                                    </p:set>
                                  </p:childTnLst>
                                </p:cTn>
                              </p:par>
                            </p:childTnLst>
                          </p:cTn>
                        </p:par>
                        <p:par>
                          <p:cTn id="45" fill="hold">
                            <p:stCondLst>
                              <p:cond delay="13000"/>
                            </p:stCondLst>
                            <p:childTnLst>
                              <p:par>
                                <p:cTn id="46" presetID="27" presetClass="entr" presetSubtype="0" repeatCount="indefinite" fill="hold" grpId="0" nodeType="afterEffect">
                                  <p:stCondLst>
                                    <p:cond delay="0"/>
                                  </p:stCondLst>
                                  <p:iterate type="lt">
                                    <p:tmPct val="50000"/>
                                  </p:iterate>
                                  <p:childTnLst>
                                    <p:set>
                                      <p:cBhvr>
                                        <p:cTn id="47" dur="1" fill="hold">
                                          <p:stCondLst>
                                            <p:cond delay="0"/>
                                          </p:stCondLst>
                                        </p:cTn>
                                        <p:tgtEl>
                                          <p:spTgt spid="23"/>
                                        </p:tgtEl>
                                        <p:attrNameLst>
                                          <p:attrName>style.visibility</p:attrName>
                                        </p:attrNameLst>
                                      </p:cBhvr>
                                      <p:to>
                                        <p:strVal val="visible"/>
                                      </p:to>
                                    </p:set>
                                    <p:anim calcmode="discrete" valueType="clr">
                                      <p:cBhvr override="childStyle">
                                        <p:cTn id="48" dur="50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49" dur="500"/>
                                        <p:tgtEl>
                                          <p:spTgt spid="23"/>
                                        </p:tgtEl>
                                        <p:attrNameLst>
                                          <p:attrName>fillcolor</p:attrName>
                                        </p:attrNameLst>
                                      </p:cBhvr>
                                      <p:tavLst>
                                        <p:tav tm="0">
                                          <p:val>
                                            <p:clrVal>
                                              <a:schemeClr val="accent2"/>
                                            </p:clrVal>
                                          </p:val>
                                        </p:tav>
                                        <p:tav tm="50000">
                                          <p:val>
                                            <p:clrVal>
                                              <a:schemeClr val="hlink"/>
                                            </p:clrVal>
                                          </p:val>
                                        </p:tav>
                                      </p:tavLst>
                                    </p:anim>
                                    <p:set>
                                      <p:cBhvr>
                                        <p:cTn id="50" dur="500"/>
                                        <p:tgtEl>
                                          <p:spTgt spid="23"/>
                                        </p:tgtEl>
                                        <p:attrNameLst>
                                          <p:attrName>fill.type</p:attrName>
                                        </p:attrNameLst>
                                      </p:cBhvr>
                                      <p:to>
                                        <p:strVal val="solid"/>
                                      </p:to>
                                    </p:set>
                                  </p:childTnLst>
                                </p:cTn>
                              </p:par>
                            </p:childTnLst>
                          </p:cTn>
                        </p:par>
                        <p:par>
                          <p:cTn id="51" fill="hold">
                            <p:stCondLst>
                              <p:cond delay="15000"/>
                            </p:stCondLst>
                            <p:childTnLst>
                              <p:par>
                                <p:cTn id="52" presetID="3" presetClass="emph" presetSubtype="2" repeatCount="indefinite" fill="hold" grpId="1" nodeType="afterEffect">
                                  <p:stCondLst>
                                    <p:cond delay="0"/>
                                  </p:stCondLst>
                                  <p:iterate type="lt">
                                    <p:tmPct val="0"/>
                                  </p:iterate>
                                  <p:childTnLst>
                                    <p:animClr clrSpc="rgb" dir="cw">
                                      <p:cBhvr override="childStyle">
                                        <p:cTn id="53" dur="500" fill="hold"/>
                                        <p:tgtEl>
                                          <p:spTgt spid="23"/>
                                        </p:tgtEl>
                                        <p:attrNameLst>
                                          <p:attrName>style.color</p:attrName>
                                        </p:attrNameLst>
                                      </p:cBhvr>
                                      <p:to>
                                        <a:srgbClr val="12FC81"/>
                                      </p:to>
                                    </p:animClr>
                                  </p:childTnLst>
                                </p:cTn>
                              </p:par>
                            </p:childTnLst>
                          </p:cTn>
                        </p:par>
                        <p:par>
                          <p:cTn id="54" fill="hold">
                            <p:stCondLst>
                              <p:cond delay="15500"/>
                            </p:stCondLst>
                            <p:childTnLst>
                              <p:par>
                                <p:cTn id="55" presetID="25" presetClass="entr" presetSubtype="0"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p:cTn id="57" dur="500" decel="50000" fill="hold">
                                          <p:stCondLst>
                                            <p:cond delay="0"/>
                                          </p:stCondLst>
                                        </p:cTn>
                                        <p:tgtEl>
                                          <p:spTgt spid="49"/>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49"/>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49"/>
                                        </p:tgtEl>
                                        <p:attrNameLst>
                                          <p:attrName>ppt_w</p:attrName>
                                        </p:attrNameLst>
                                      </p:cBhvr>
                                      <p:tavLst>
                                        <p:tav tm="0">
                                          <p:val>
                                            <p:strVal val="#ppt_w*.05"/>
                                          </p:val>
                                        </p:tav>
                                        <p:tav tm="100000">
                                          <p:val>
                                            <p:strVal val="#ppt_w"/>
                                          </p:val>
                                        </p:tav>
                                      </p:tavLst>
                                    </p:anim>
                                    <p:anim calcmode="lin" valueType="num">
                                      <p:cBhvr>
                                        <p:cTn id="60" dur="1000" fill="hold"/>
                                        <p:tgtEl>
                                          <p:spTgt spid="49"/>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49"/>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49"/>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49"/>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49"/>
                                        </p:tgtEl>
                                      </p:cBhvr>
                                    </p:animEffect>
                                  </p:childTnLst>
                                  <p:subTnLst>
                                    <p:audio>
                                      <p:cMediaNode>
                                        <p:cTn display="0" masterRel="sameClick">
                                          <p:stCondLst>
                                            <p:cond evt="begin" delay="0">
                                              <p:tn val="55"/>
                                            </p:cond>
                                          </p:stCondLst>
                                          <p:endCondLst>
                                            <p:cond evt="onStopAudio" delay="0">
                                              <p:tgtEl>
                                                <p:sldTgt/>
                                              </p:tgtEl>
                                            </p:cond>
                                          </p:endCondLst>
                                        </p:cTn>
                                        <p:tgtEl>
                                          <p:sndTgt r:embed="rId3" name="voltage.wav"/>
                                        </p:tgtEl>
                                      </p:cMediaNode>
                                    </p:audio>
                                  </p:subTnLst>
                                </p:cTn>
                              </p:par>
                            </p:childTnLst>
                          </p:cTn>
                        </p:par>
                        <p:par>
                          <p:cTn id="65" fill="hold">
                            <p:stCondLst>
                              <p:cond delay="16500"/>
                            </p:stCondLst>
                            <p:childTnLst>
                              <p:par>
                                <p:cTn id="66" presetID="25" presetClass="entr" presetSubtype="0" fill="hold" nodeType="after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decel="50000" fill="hold">
                                          <p:stCondLst>
                                            <p:cond delay="0"/>
                                          </p:stCondLst>
                                        </p:cTn>
                                        <p:tgtEl>
                                          <p:spTgt spid="52"/>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52"/>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52"/>
                                        </p:tgtEl>
                                        <p:attrNameLst>
                                          <p:attrName>ppt_w</p:attrName>
                                        </p:attrNameLst>
                                      </p:cBhvr>
                                      <p:tavLst>
                                        <p:tav tm="0">
                                          <p:val>
                                            <p:strVal val="#ppt_w*.05"/>
                                          </p:val>
                                        </p:tav>
                                        <p:tav tm="100000">
                                          <p:val>
                                            <p:strVal val="#ppt_w"/>
                                          </p:val>
                                        </p:tav>
                                      </p:tavLst>
                                    </p:anim>
                                    <p:anim calcmode="lin" valueType="num">
                                      <p:cBhvr>
                                        <p:cTn id="71" dur="1000" fill="hold"/>
                                        <p:tgtEl>
                                          <p:spTgt spid="52"/>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52"/>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52"/>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52"/>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52"/>
                                        </p:tgtEl>
                                      </p:cBhvr>
                                    </p:animEffect>
                                  </p:childTnLst>
                                  <p:subTnLst>
                                    <p:audio>
                                      <p:cMediaNode>
                                        <p:cTn display="0" masterRel="sameClick">
                                          <p:stCondLst>
                                            <p:cond evt="begin" delay="0">
                                              <p:tn val="66"/>
                                            </p:cond>
                                          </p:stCondLst>
                                          <p:endCondLst>
                                            <p:cond evt="onStopAudio" delay="0">
                                              <p:tgtEl>
                                                <p:sldTgt/>
                                              </p:tgtEl>
                                            </p:cond>
                                          </p:endCondLst>
                                        </p:cTn>
                                        <p:tgtEl>
                                          <p:sndTgt r:embed="rId3" name="voltage.wav"/>
                                        </p:tgtEl>
                                      </p:cMediaNode>
                                    </p:audio>
                                  </p:subTnLst>
                                </p:cTn>
                              </p:par>
                            </p:childTnLst>
                          </p:cTn>
                        </p:par>
                        <p:par>
                          <p:cTn id="76" fill="hold">
                            <p:stCondLst>
                              <p:cond delay="17500"/>
                            </p:stCondLst>
                            <p:childTnLst>
                              <p:par>
                                <p:cTn id="77" presetID="25" presetClass="entr" presetSubtype="0" fill="hold" nodeType="afterEffect">
                                  <p:stCondLst>
                                    <p:cond delay="0"/>
                                  </p:stCondLst>
                                  <p:childTnLst>
                                    <p:set>
                                      <p:cBhvr>
                                        <p:cTn id="78" dur="1" fill="hold">
                                          <p:stCondLst>
                                            <p:cond delay="0"/>
                                          </p:stCondLst>
                                        </p:cTn>
                                        <p:tgtEl>
                                          <p:spTgt spid="53"/>
                                        </p:tgtEl>
                                        <p:attrNameLst>
                                          <p:attrName>style.visibility</p:attrName>
                                        </p:attrNameLst>
                                      </p:cBhvr>
                                      <p:to>
                                        <p:strVal val="visible"/>
                                      </p:to>
                                    </p:set>
                                    <p:anim calcmode="lin" valueType="num">
                                      <p:cBhvr>
                                        <p:cTn id="79" dur="500" decel="50000" fill="hold">
                                          <p:stCondLst>
                                            <p:cond delay="0"/>
                                          </p:stCondLst>
                                        </p:cTn>
                                        <p:tgtEl>
                                          <p:spTgt spid="53"/>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53"/>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53"/>
                                        </p:tgtEl>
                                        <p:attrNameLst>
                                          <p:attrName>ppt_w</p:attrName>
                                        </p:attrNameLst>
                                      </p:cBhvr>
                                      <p:tavLst>
                                        <p:tav tm="0">
                                          <p:val>
                                            <p:strVal val="#ppt_w*.05"/>
                                          </p:val>
                                        </p:tav>
                                        <p:tav tm="100000">
                                          <p:val>
                                            <p:strVal val="#ppt_w"/>
                                          </p:val>
                                        </p:tav>
                                      </p:tavLst>
                                    </p:anim>
                                    <p:anim calcmode="lin" valueType="num">
                                      <p:cBhvr>
                                        <p:cTn id="82" dur="1000" fill="hold"/>
                                        <p:tgtEl>
                                          <p:spTgt spid="53"/>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53"/>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53"/>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53"/>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53"/>
                                        </p:tgtEl>
                                      </p:cBhvr>
                                    </p:animEffect>
                                  </p:childTnLst>
                                  <p:subTnLst>
                                    <p:audio>
                                      <p:cMediaNode>
                                        <p:cTn display="0" masterRel="sameClick">
                                          <p:stCondLst>
                                            <p:cond evt="begin" delay="0">
                                              <p:tn val="77"/>
                                            </p:cond>
                                          </p:stCondLst>
                                          <p:endCondLst>
                                            <p:cond evt="onStopAudio" delay="0">
                                              <p:tgtEl>
                                                <p:sldTgt/>
                                              </p:tgtEl>
                                            </p:cond>
                                          </p:endCondLst>
                                        </p:cTn>
                                        <p:tgtEl>
                                          <p:sndTgt r:embed="rId3" name="voltage.wav"/>
                                        </p:tgtEl>
                                      </p:cMediaNode>
                                    </p:audio>
                                  </p:subTnLst>
                                </p:cTn>
                              </p:par>
                            </p:childTnLst>
                          </p:cTn>
                        </p:par>
                        <p:par>
                          <p:cTn id="87" fill="hold">
                            <p:stCondLst>
                              <p:cond delay="18500"/>
                            </p:stCondLst>
                            <p:childTnLst>
                              <p:par>
                                <p:cTn id="88" presetID="25" presetClass="entr" presetSubtype="0" fill="hold" nodeType="after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decel="50000" fill="hold">
                                          <p:stCondLst>
                                            <p:cond delay="0"/>
                                          </p:stCondLst>
                                        </p:cTn>
                                        <p:tgtEl>
                                          <p:spTgt spid="54"/>
                                        </p:tgtEl>
                                        <p:attrNameLst>
                                          <p:attrName>style.rotation</p:attrName>
                                        </p:attrNameLst>
                                      </p:cBhvr>
                                      <p:tavLst>
                                        <p:tav tm="0">
                                          <p:val>
                                            <p:fltVal val="-90"/>
                                          </p:val>
                                        </p:tav>
                                        <p:tav tm="100000">
                                          <p:val>
                                            <p:fltVal val="0"/>
                                          </p:val>
                                        </p:tav>
                                      </p:tavLst>
                                    </p:anim>
                                    <p:anim calcmode="lin" valueType="num">
                                      <p:cBhvr>
                                        <p:cTn id="91" dur="500" decel="50000" fill="hold">
                                          <p:stCondLst>
                                            <p:cond delay="0"/>
                                          </p:stCondLst>
                                        </p:cTn>
                                        <p:tgtEl>
                                          <p:spTgt spid="54"/>
                                        </p:tgtEl>
                                        <p:attrNameLst>
                                          <p:attrName>ppt_w</p:attrName>
                                        </p:attrNameLst>
                                      </p:cBhvr>
                                      <p:tavLst>
                                        <p:tav tm="0">
                                          <p:val>
                                            <p:strVal val="#ppt_w"/>
                                          </p:val>
                                        </p:tav>
                                        <p:tav tm="100000">
                                          <p:val>
                                            <p:strVal val="#ppt_w*.05"/>
                                          </p:val>
                                        </p:tav>
                                      </p:tavLst>
                                    </p:anim>
                                    <p:anim calcmode="lin" valueType="num">
                                      <p:cBhvr>
                                        <p:cTn id="92" dur="500" accel="50000" fill="hold">
                                          <p:stCondLst>
                                            <p:cond delay="500"/>
                                          </p:stCondLst>
                                        </p:cTn>
                                        <p:tgtEl>
                                          <p:spTgt spid="54"/>
                                        </p:tgtEl>
                                        <p:attrNameLst>
                                          <p:attrName>ppt_w</p:attrName>
                                        </p:attrNameLst>
                                      </p:cBhvr>
                                      <p:tavLst>
                                        <p:tav tm="0">
                                          <p:val>
                                            <p:strVal val="#ppt_w*.05"/>
                                          </p:val>
                                        </p:tav>
                                        <p:tav tm="100000">
                                          <p:val>
                                            <p:strVal val="#ppt_w"/>
                                          </p:val>
                                        </p:tav>
                                      </p:tavLst>
                                    </p:anim>
                                    <p:anim calcmode="lin" valueType="num">
                                      <p:cBhvr>
                                        <p:cTn id="93" dur="1000" fill="hold"/>
                                        <p:tgtEl>
                                          <p:spTgt spid="54"/>
                                        </p:tgtEl>
                                        <p:attrNameLst>
                                          <p:attrName>ppt_h</p:attrName>
                                        </p:attrNameLst>
                                      </p:cBhvr>
                                      <p:tavLst>
                                        <p:tav tm="0">
                                          <p:val>
                                            <p:strVal val="#ppt_h"/>
                                          </p:val>
                                        </p:tav>
                                        <p:tav tm="100000">
                                          <p:val>
                                            <p:strVal val="#ppt_h"/>
                                          </p:val>
                                        </p:tav>
                                      </p:tavLst>
                                    </p:anim>
                                    <p:anim calcmode="lin" valueType="num">
                                      <p:cBhvr>
                                        <p:cTn id="94" dur="500" decel="50000" fill="hold">
                                          <p:stCondLst>
                                            <p:cond delay="0"/>
                                          </p:stCondLst>
                                        </p:cTn>
                                        <p:tgtEl>
                                          <p:spTgt spid="54"/>
                                        </p:tgtEl>
                                        <p:attrNameLst>
                                          <p:attrName>ppt_x</p:attrName>
                                        </p:attrNameLst>
                                      </p:cBhvr>
                                      <p:tavLst>
                                        <p:tav tm="0">
                                          <p:val>
                                            <p:strVal val="#ppt_x+.4"/>
                                          </p:val>
                                        </p:tav>
                                        <p:tav tm="100000">
                                          <p:val>
                                            <p:strVal val="#ppt_x"/>
                                          </p:val>
                                        </p:tav>
                                      </p:tavLst>
                                    </p:anim>
                                    <p:anim calcmode="lin" valueType="num">
                                      <p:cBhvr>
                                        <p:cTn id="95" dur="500" decel="50000" fill="hold">
                                          <p:stCondLst>
                                            <p:cond delay="0"/>
                                          </p:stCondLst>
                                        </p:cTn>
                                        <p:tgtEl>
                                          <p:spTgt spid="54"/>
                                        </p:tgtEl>
                                        <p:attrNameLst>
                                          <p:attrName>ppt_y</p:attrName>
                                        </p:attrNameLst>
                                      </p:cBhvr>
                                      <p:tavLst>
                                        <p:tav tm="0">
                                          <p:val>
                                            <p:strVal val="#ppt_y-.2"/>
                                          </p:val>
                                        </p:tav>
                                        <p:tav tm="100000">
                                          <p:val>
                                            <p:strVal val="#ppt_y+.1"/>
                                          </p:val>
                                        </p:tav>
                                      </p:tavLst>
                                    </p:anim>
                                    <p:anim calcmode="lin" valueType="num">
                                      <p:cBhvr>
                                        <p:cTn id="96" dur="500" accel="50000" fill="hold">
                                          <p:stCondLst>
                                            <p:cond delay="500"/>
                                          </p:stCondLst>
                                        </p:cTn>
                                        <p:tgtEl>
                                          <p:spTgt spid="54"/>
                                        </p:tgtEl>
                                        <p:attrNameLst>
                                          <p:attrName>ppt_y</p:attrName>
                                        </p:attrNameLst>
                                      </p:cBhvr>
                                      <p:tavLst>
                                        <p:tav tm="0">
                                          <p:val>
                                            <p:strVal val="#ppt_y+.1"/>
                                          </p:val>
                                        </p:tav>
                                        <p:tav tm="100000">
                                          <p:val>
                                            <p:strVal val="#ppt_y"/>
                                          </p:val>
                                        </p:tav>
                                      </p:tavLst>
                                    </p:anim>
                                    <p:animEffect transition="in" filter="fade">
                                      <p:cBhvr>
                                        <p:cTn id="97" dur="1000" decel="50000">
                                          <p:stCondLst>
                                            <p:cond delay="0"/>
                                          </p:stCondLst>
                                        </p:cTn>
                                        <p:tgtEl>
                                          <p:spTgt spid="54"/>
                                        </p:tgtEl>
                                      </p:cBhvr>
                                    </p:animEffect>
                                  </p:childTnLst>
                                  <p:subTnLst>
                                    <p:audio>
                                      <p:cMediaNode>
                                        <p:cTn display="0" masterRel="sameClick">
                                          <p:stCondLst>
                                            <p:cond evt="begin" delay="0">
                                              <p:tn val="88"/>
                                            </p:cond>
                                          </p:stCondLst>
                                          <p:endCondLst>
                                            <p:cond evt="onStopAudio" delay="0">
                                              <p:tgtEl>
                                                <p:sldTgt/>
                                              </p:tgtEl>
                                            </p:cond>
                                          </p:endCondLst>
                                        </p:cTn>
                                        <p:tgtEl>
                                          <p:sndTgt r:embed="rId3" name="voltage.wav"/>
                                        </p:tgtEl>
                                      </p:cMediaNode>
                                    </p:audio>
                                  </p:subTnLst>
                                </p:cTn>
                              </p:par>
                            </p:childTnLst>
                          </p:cTn>
                        </p:par>
                        <p:par>
                          <p:cTn id="98" fill="hold">
                            <p:stCondLst>
                              <p:cond delay="19500"/>
                            </p:stCondLst>
                            <p:childTnLst>
                              <p:par>
                                <p:cTn id="99" presetID="26" presetClass="emph" presetSubtype="0" repeatCount="indefinite" fill="hold" nodeType="afterEffect">
                                  <p:stCondLst>
                                    <p:cond delay="0"/>
                                  </p:stCondLst>
                                  <p:childTnLst>
                                    <p:animEffect transition="out" filter="fade">
                                      <p:cBhvr>
                                        <p:cTn id="100" dur="500" tmFilter="0, 0; .2, .5; .8, .5; 1, 0"/>
                                        <p:tgtEl>
                                          <p:spTgt spid="51"/>
                                        </p:tgtEl>
                                      </p:cBhvr>
                                    </p:animEffect>
                                    <p:animScale>
                                      <p:cBhvr>
                                        <p:cTn id="101" dur="250" autoRev="1" fill="hold"/>
                                        <p:tgtEl>
                                          <p:spTgt spid="51"/>
                                        </p:tgtEl>
                                      </p:cBhvr>
                                      <p:by x="105000" y="105000"/>
                                    </p:animScale>
                                  </p:childTnLst>
                                  <p:subTnLst>
                                    <p:audio>
                                      <p:cMediaNode>
                                        <p:cTn display="0" masterRel="sameClick">
                                          <p:stCondLst>
                                            <p:cond evt="begin" delay="0">
                                              <p:tn val="99"/>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2" grpId="0"/>
      <p:bldP spid="22" grpId="1"/>
      <p:bldP spid="22" grpId="2"/>
      <p:bldP spid="22" grpId="3"/>
      <p:bldP spid="22" grpId="4"/>
      <p:bldP spid="23" grpId="0"/>
      <p:bldP spid="2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bn-IN" sz="5400" b="1" dirty="0"/>
              <a:t>ঈদের নামাজের নিয়ম শিখি</a:t>
            </a:r>
            <a:endParaRPr lang="en-US" sz="5400" b="1" dirty="0"/>
          </a:p>
        </p:txBody>
      </p:sp>
      <p:sp>
        <p:nvSpPr>
          <p:cNvPr id="5" name="Content Placeholder 4"/>
          <p:cNvSpPr>
            <a:spLocks noGrp="1"/>
          </p:cNvSpPr>
          <p:nvPr>
            <p:ph idx="1"/>
          </p:nvPr>
        </p:nvSpPr>
        <p:spPr>
          <a:xfrm>
            <a:off x="457200" y="1600200"/>
            <a:ext cx="8229600" cy="5029200"/>
          </a:xfrm>
        </p:spPr>
        <p:style>
          <a:lnRef idx="1">
            <a:schemeClr val="accent3"/>
          </a:lnRef>
          <a:fillRef idx="2">
            <a:schemeClr val="accent3"/>
          </a:fillRef>
          <a:effectRef idx="1">
            <a:schemeClr val="accent3"/>
          </a:effectRef>
          <a:fontRef idx="minor">
            <a:schemeClr val="dk1"/>
          </a:fontRef>
        </p:style>
        <p:txBody>
          <a:bodyPr>
            <a:noAutofit/>
          </a:bodyPr>
          <a:lstStyle/>
          <a:p>
            <a:pPr>
              <a:buNone/>
            </a:pPr>
            <a:r>
              <a:rPr lang="bn-IN" sz="2400" dirty="0"/>
              <a:t>এ নামাজে আযানওইকামত দিতে হয় না ।ঈদগাহে জামাতে দাঁড়াইয়া ইমাম তাকবির বলার পর (ছানা পড়ার পর) ৩ তাকবির(যা ওয়াজিব) ইমাম বললে রুকু সেজদা আমরাও বলব ।নামাজের মত কেরাত পড়ে ইমাম রুকু </a:t>
            </a:r>
          </a:p>
          <a:p>
            <a:pPr>
              <a:buNone/>
            </a:pPr>
            <a:r>
              <a:rPr lang="bn-IN" sz="2400" dirty="0"/>
              <a:t>সেজদা রুকু সেজদা করিলে ,রুকু সেজদা করিব(১রাকাত পড়িয়া)</a:t>
            </a:r>
          </a:p>
          <a:p>
            <a:pPr>
              <a:buNone/>
            </a:pPr>
            <a:r>
              <a:rPr lang="bn-IN" sz="2400" dirty="0"/>
              <a:t>২য় রাকাতে ইমাম কেরাত শেষে ৩ তাকবির বলার পর আমরাও বলব্।এরপর রুকু সেজদা শেষে শেষ বৈঠকের পর সালামের মাধ্যমে নামাজ শেষ করিলে।ইমাম সাহেব দাঁড়াইয়া খুতবা  পড়ি্বে(খুতবা ছুন্নত) মোনাজাত করিবে।</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fade">
                                      <p:cBhvr>
                                        <p:cTn id="15" dur="1000"/>
                                        <p:tgtEl>
                                          <p:spTgt spid="5">
                                            <p:bg/>
                                          </p:spTgt>
                                        </p:tgtEl>
                                      </p:cBhvr>
                                    </p:animEffect>
                                    <p:anim calcmode="lin" valueType="num">
                                      <p:cBhvr>
                                        <p:cTn id="16" dur="1000" fill="hold"/>
                                        <p:tgtEl>
                                          <p:spTgt spid="5">
                                            <p:bg/>
                                          </p:spTgt>
                                        </p:tgtEl>
                                        <p:attrNameLst>
                                          <p:attrName>ppt_x</p:attrName>
                                        </p:attrNameLst>
                                      </p:cBhvr>
                                      <p:tavLst>
                                        <p:tav tm="0">
                                          <p:val>
                                            <p:strVal val="#ppt_x"/>
                                          </p:val>
                                        </p:tav>
                                        <p:tav tm="100000">
                                          <p:val>
                                            <p:strVal val="#ppt_x"/>
                                          </p:val>
                                        </p:tav>
                                      </p:tavLst>
                                    </p:anim>
                                    <p:anim calcmode="lin" valueType="num">
                                      <p:cBhvr>
                                        <p:cTn id="17"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anim calcmode="lin" valueType="num">
                                      <p:cBhvr>
                                        <p:cTn id="2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1000"/>
                                        <p:tgtEl>
                                          <p:spTgt spid="5">
                                            <p:txEl>
                                              <p:pRg st="1" end="1"/>
                                            </p:txEl>
                                          </p:spTgt>
                                        </p:tgtEl>
                                      </p:cBhvr>
                                    </p:animEffect>
                                    <p:anim calcmode="lin" valueType="num">
                                      <p:cBhvr>
                                        <p:cTn id="3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1000"/>
                                        <p:tgtEl>
                                          <p:spTgt spid="5">
                                            <p:txEl>
                                              <p:pRg st="2" end="2"/>
                                            </p:txEl>
                                          </p:spTgt>
                                        </p:tgtEl>
                                      </p:cBhvr>
                                    </p:animEffect>
                                    <p:anim calcmode="lin" valueType="num">
                                      <p:cBhvr>
                                        <p:cTn id="3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bn-IN" sz="5400" b="1" dirty="0"/>
              <a:t>জোড়ায় কাজ</a:t>
            </a:r>
            <a:endParaRPr lang="en-US" sz="5400" b="1"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pPr marL="0" indent="0">
              <a:spcBef>
                <a:spcPts val="0"/>
              </a:spcBef>
              <a:buNone/>
            </a:pPr>
            <a:r>
              <a:rPr lang="bn-IN" sz="2400" dirty="0"/>
              <a:t>প্রশ্নঃ১।জুমআর নামাজ ও ঈদের নামাজের পার্থক্য কতটুকু তালিকা করে লিখ।</a:t>
            </a:r>
          </a:p>
          <a:p>
            <a:pPr marL="0" indent="0">
              <a:spcBef>
                <a:spcPts val="0"/>
              </a:spcBef>
              <a:buNone/>
            </a:pPr>
            <a:r>
              <a:rPr lang="bn-IN" sz="2400" dirty="0"/>
              <a:t>প্রশ্নঃ২।মুসলমানরা কোন দিন নামাজের পর কোরবানি করে?কাদের উপর কোরবানি ওয়াজিব?</a:t>
            </a:r>
            <a:r>
              <a:rPr lang="bn-BD" sz="2400" dirty="0">
                <a:latin typeface="SutonnyMJ" pitchFamily="2" charset="0"/>
              </a:rPr>
              <a:t>ব্যাখ্যা</a:t>
            </a:r>
            <a:r>
              <a:rPr lang="bn-IN" sz="2400" dirty="0"/>
              <a:t> কর।</a:t>
            </a:r>
          </a:p>
          <a:p>
            <a:pPr marL="0" indent="0">
              <a:spcBef>
                <a:spcPts val="0"/>
              </a:spcBef>
              <a:buNone/>
            </a:pPr>
            <a:r>
              <a:rPr lang="bn-IN" sz="2400" dirty="0"/>
              <a:t>প্রশ্নঃ৩।কোন মাসে মুসলমানরা রোজা রাখে?কোন দিন</a:t>
            </a:r>
          </a:p>
          <a:p>
            <a:pPr marL="0" indent="0">
              <a:spcBef>
                <a:spcPts val="0"/>
              </a:spcBef>
              <a:buNone/>
            </a:pPr>
            <a:r>
              <a:rPr lang="bn-IN" sz="2400" dirty="0"/>
              <a:t>ঈদগাহে নামাজ পড়ে ?বুঝিয়ে লিখ।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to="" calcmode="lin" valueType="num">
                                      <p:cBhvr>
                                        <p:cTn id="12" dur="1" fill="hold"/>
                                        <p:tgtEl>
                                          <p:spTgt spid="3">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to="" calcmode="lin" valueType="num">
                                      <p:cBhvr>
                                        <p:cTn id="22" dur="1" fill="hold"/>
                                        <p:tgtEl>
                                          <p:spTgt spid="3">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to="" calcmode="lin" valueType="num">
                                      <p:cBhvr>
                                        <p:cTn id="27" dur="1" fill="hold"/>
                                        <p:tgtEl>
                                          <p:spTgt spid="3">
                                            <p:txEl>
                                              <p:pRg st="2" end="2"/>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to="" calcmode="lin" valueType="num">
                                      <p:cBhvr>
                                        <p:cTn id="3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bn-IN" sz="5400" b="1" dirty="0"/>
              <a:t>উত্তর মিলিয়ে নিই</a:t>
            </a:r>
            <a:endParaRPr lang="en-US" sz="5400" b="1" dirty="0"/>
          </a:p>
        </p:txBody>
      </p:sp>
      <p:sp>
        <p:nvSpPr>
          <p:cNvPr id="3" name="Content Placeholder 2"/>
          <p:cNvSpPr>
            <a:spLocks noGrp="1"/>
          </p:cNvSpPr>
          <p:nvPr>
            <p:ph idx="1"/>
          </p:nvPr>
        </p:nvSpPr>
        <p:spPr>
          <a:xfrm>
            <a:off x="457200" y="1600200"/>
            <a:ext cx="8382000" cy="4724400"/>
          </a:xfrm>
        </p:spPr>
        <p:style>
          <a:lnRef idx="2">
            <a:schemeClr val="accent5"/>
          </a:lnRef>
          <a:fillRef idx="1">
            <a:schemeClr val="lt1"/>
          </a:fillRef>
          <a:effectRef idx="0">
            <a:schemeClr val="accent5"/>
          </a:effectRef>
          <a:fontRef idx="minor">
            <a:schemeClr val="dk1"/>
          </a:fontRef>
        </p:style>
        <p:txBody>
          <a:bodyPr>
            <a:noAutofit/>
          </a:bodyPr>
          <a:lstStyle/>
          <a:p>
            <a:pPr>
              <a:buNone/>
            </a:pPr>
            <a:r>
              <a:rPr lang="bn-IN" sz="1600" b="1" dirty="0">
                <a:solidFill>
                  <a:srgbClr val="7030A0"/>
                </a:solidFill>
              </a:rPr>
              <a:t>উত্তরঃ১।</a:t>
            </a:r>
          </a:p>
          <a:p>
            <a:pPr>
              <a:buFont typeface="Wingdings" pitchFamily="2" charset="2"/>
              <a:buChar char="Ø"/>
            </a:pPr>
            <a:r>
              <a:rPr lang="bn-IN" sz="1600" dirty="0"/>
              <a:t>জুমার নামাজে আযান ওইকামত আছে আর ঈদের নামাজে তা নেই।</a:t>
            </a:r>
          </a:p>
          <a:p>
            <a:pPr>
              <a:buFont typeface="Wingdings" pitchFamily="2" charset="2"/>
              <a:buChar char="Ø"/>
            </a:pPr>
            <a:r>
              <a:rPr lang="bn-IN" sz="1600" dirty="0"/>
              <a:t>জুমার নামাজে এর খুতবা ওয়াজিব আর ঈদের নামাজে নামাজে তা সুন্নত।</a:t>
            </a:r>
          </a:p>
          <a:p>
            <a:pPr>
              <a:buFont typeface="Wingdings" pitchFamily="2" charset="2"/>
              <a:buChar char="Ø"/>
            </a:pPr>
            <a:r>
              <a:rPr lang="bn-IN" sz="1600" dirty="0"/>
              <a:t>জুমার নামাজে এর খুতবা ফরজ নামাজের পুর্বে আর ঈদের নামাজে এর খুতবা পরে দিতে হয়।</a:t>
            </a:r>
          </a:p>
          <a:p>
            <a:pPr>
              <a:buFont typeface="Wingdings" pitchFamily="2" charset="2"/>
              <a:buChar char="Ø"/>
            </a:pPr>
            <a:r>
              <a:rPr lang="bn-IN" sz="1600" dirty="0"/>
              <a:t>জুমার নামাজে এর খুতবার পুর্বে সা’নি আযান আর ঈদের নামাজে তা নেই।</a:t>
            </a:r>
          </a:p>
          <a:p>
            <a:pPr>
              <a:buFont typeface="Wingdings" pitchFamily="2" charset="2"/>
              <a:buChar char="Ø"/>
            </a:pPr>
            <a:r>
              <a:rPr lang="bn-IN" sz="1600" dirty="0"/>
              <a:t>জুমার নামাজে ৬ তাকবির নেই আর নামাজে ৬ তাকবির ওয়াজিব।</a:t>
            </a:r>
          </a:p>
          <a:p>
            <a:pPr>
              <a:buFont typeface="Wingdings" pitchFamily="2" charset="2"/>
              <a:buChar char="Ø"/>
            </a:pPr>
            <a:r>
              <a:rPr lang="bn-IN" sz="1600" dirty="0"/>
              <a:t>জুমার নামাজ ফরজ আর ঈদের নামাজ ওয়াজিব।</a:t>
            </a:r>
          </a:p>
          <a:p>
            <a:pPr>
              <a:buFont typeface="Wingdings" pitchFamily="2" charset="2"/>
              <a:buChar char="Ø"/>
            </a:pPr>
            <a:r>
              <a:rPr lang="bn-IN" sz="1600" dirty="0"/>
              <a:t>জুমার নামাজ জামে মসজিদে আর ঈদের নামাজ ঈদগাহে হয়।</a:t>
            </a:r>
          </a:p>
          <a:p>
            <a:pPr>
              <a:buFont typeface="Wingdings" pitchFamily="2" charset="2"/>
              <a:buChar char="Ø"/>
            </a:pPr>
            <a:endParaRPr lang="bn-IN" sz="1600" dirty="0"/>
          </a:p>
          <a:p>
            <a:pPr>
              <a:buNone/>
            </a:pPr>
            <a:r>
              <a:rPr lang="bn-IN" sz="1600" b="1" dirty="0">
                <a:solidFill>
                  <a:srgbClr val="7030A0"/>
                </a:solidFill>
              </a:rPr>
              <a:t>উত্তরঃ২।</a:t>
            </a:r>
            <a:r>
              <a:rPr lang="bn-IN" sz="1600" dirty="0"/>
              <a:t>জ্বিলহজে মাসের ১০ তারিখ।নাসাব পরিমাণ মালের মালিকের উপর।</a:t>
            </a:r>
            <a:endParaRPr lang="bn-IN" sz="1600" b="1" dirty="0">
              <a:solidFill>
                <a:srgbClr val="7030A0"/>
              </a:solidFill>
            </a:endParaRPr>
          </a:p>
          <a:p>
            <a:pPr>
              <a:buNone/>
            </a:pPr>
            <a:r>
              <a:rPr lang="bn-IN" sz="1600" b="1" dirty="0">
                <a:solidFill>
                  <a:srgbClr val="7030A0"/>
                </a:solidFill>
              </a:rPr>
              <a:t>উত্তরঃ৩।</a:t>
            </a:r>
            <a:r>
              <a:rPr lang="bn-IN" sz="1600" dirty="0"/>
              <a:t>রমজান মাসে ।১লা শাওয়ালের দিন ঈদউল ফিতরের নামাজ পড়ে।</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strips(downLeft)">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strips(down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strips(down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strips(down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strips(downLeft)">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strips(downLeft)">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strips(downLeft)">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strips(downLeft)">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strips(downLeft)">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strips(downLeft)">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strips(downLeft)">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d.jpg"/>
          <p:cNvPicPr>
            <a:picLocks noChangeAspect="1"/>
          </p:cNvPicPr>
          <p:nvPr/>
        </p:nvPicPr>
        <p:blipFill>
          <a:blip r:embed="rId2"/>
          <a:stretch>
            <a:fillRect/>
          </a:stretch>
        </p:blipFill>
        <p:spPr>
          <a:xfrm>
            <a:off x="-1" y="1905001"/>
            <a:ext cx="9185563" cy="4953000"/>
          </a:xfrm>
          <a:prstGeom prst="rect">
            <a:avLst/>
          </a:prstGeom>
        </p:spPr>
      </p:pic>
      <p:sp>
        <p:nvSpPr>
          <p:cNvPr id="5" name="Rectangle 4"/>
          <p:cNvSpPr/>
          <p:nvPr/>
        </p:nvSpPr>
        <p:spPr>
          <a:xfrm>
            <a:off x="457200" y="381000"/>
            <a:ext cx="81534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bn-IN" sz="5400" dirty="0">
                <a:ln w="18415" cmpd="sng">
                  <a:solidFill>
                    <a:srgbClr val="FFFFFF"/>
                  </a:solidFill>
                  <a:prstDash val="solid"/>
                </a:ln>
                <a:solidFill>
                  <a:srgbClr val="FFFFFF"/>
                </a:solidFill>
                <a:effectLst>
                  <a:outerShdw blurRad="63500" dir="3600000" algn="tl" rotWithShape="0">
                    <a:srgbClr val="000000">
                      <a:alpha val="70000"/>
                    </a:srgbClr>
                  </a:outerShdw>
                </a:effectLst>
              </a:rPr>
              <a:t>কুরবানির ছবি</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457200" y="381000"/>
            <a:ext cx="81534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bn-IN"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এটা কিসের ছবি?</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xit" presetSubtype="12" fill="hold" grpId="1" nodeType="clickEffect">
                                  <p:stCondLst>
                                    <p:cond delay="0"/>
                                  </p:stCondLst>
                                  <p:childTnLst>
                                    <p:animEffect transition="out" filter="strips(downLeft)">
                                      <p:cBhvr>
                                        <p:cTn id="13" dur="3000"/>
                                        <p:tgtEl>
                                          <p:spTgt spid="6"/>
                                        </p:tgtEl>
                                      </p:cBhvr>
                                    </p:animEffect>
                                    <p:set>
                                      <p:cBhvr>
                                        <p:cTn id="14" dur="1" fill="hold">
                                          <p:stCondLst>
                                            <p:cond delay="2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n-IN" dirty="0"/>
              <a:t>জুমার নামাজের ৭টি শর্ত খাতায় লিখি</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4191000" y="3505200"/>
            <a:ext cx="918195" cy="918195"/>
            <a:chOff x="2438405" y="457204"/>
            <a:chExt cx="918195" cy="918195"/>
          </a:xfrm>
        </p:grpSpPr>
        <p:sp>
          <p:nvSpPr>
            <p:cNvPr id="6" name="Oval 5"/>
            <p:cNvSpPr/>
            <p:nvPr/>
          </p:nvSpPr>
          <p:spPr>
            <a:xfrm>
              <a:off x="2438405" y="457204"/>
              <a:ext cx="918195" cy="91819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p:cNvSpPr/>
            <p:nvPr/>
          </p:nvSpPr>
          <p:spPr>
            <a:xfrm>
              <a:off x="2572872" y="591670"/>
              <a:ext cx="649261" cy="6492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prstTxWarp prst="textPlain">
                <a:avLst/>
              </a:prstTxWarp>
              <a:noAutofit/>
            </a:bodyPr>
            <a:lstStyle/>
            <a:p>
              <a:pPr lvl="0" algn="ctr" defTabSz="400050">
                <a:lnSpc>
                  <a:spcPct val="90000"/>
                </a:lnSpc>
                <a:spcBef>
                  <a:spcPct val="0"/>
                </a:spcBef>
                <a:spcAft>
                  <a:spcPct val="35000"/>
                </a:spcAft>
              </a:pPr>
              <a:r>
                <a:rPr lang="bn-IN" sz="900" dirty="0"/>
                <a:t>জুমার সহীহ হওয়ার শর্ত</a:t>
              </a:r>
              <a:endParaRPr lang="en-US" sz="900" kern="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graphicEl>
                                              <a:dgm id="{3CF82D5F-57AB-4097-B218-DC82820621DD}"/>
                                            </p:graphicEl>
                                          </p:spTgt>
                                        </p:tgtEl>
                                        <p:attrNameLst>
                                          <p:attrName>style.visibility</p:attrName>
                                        </p:attrNameLst>
                                      </p:cBhvr>
                                      <p:to>
                                        <p:strVal val="visible"/>
                                      </p:to>
                                    </p:set>
                                    <p:anim calcmode="lin" valueType="num">
                                      <p:cBhvr>
                                        <p:cTn id="7" dur="500" fill="hold"/>
                                        <p:tgtEl>
                                          <p:spTgt spid="4">
                                            <p:graphicEl>
                                              <a:dgm id="{3CF82D5F-57AB-4097-B218-DC82820621DD}"/>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3CF82D5F-57AB-4097-B218-DC82820621DD}"/>
                                            </p:graphicEl>
                                          </p:spTgt>
                                        </p:tgtEl>
                                        <p:attrNameLst>
                                          <p:attrName>ppt_h</p:attrName>
                                        </p:attrNameLst>
                                      </p:cBhvr>
                                      <p:tavLst>
                                        <p:tav tm="0">
                                          <p:val>
                                            <p:fltVal val="0"/>
                                          </p:val>
                                        </p:tav>
                                        <p:tav tm="100000">
                                          <p:val>
                                            <p:strVal val="#ppt_h"/>
                                          </p:val>
                                        </p:tav>
                                      </p:tavLst>
                                    </p:anim>
                                    <p:anim calcmode="lin" valueType="num">
                                      <p:cBhvr>
                                        <p:cTn id="9" dur="500" fill="hold"/>
                                        <p:tgtEl>
                                          <p:spTgt spid="4">
                                            <p:graphicEl>
                                              <a:dgm id="{3CF82D5F-57AB-4097-B218-DC82820621DD}"/>
                                            </p:graphicEl>
                                          </p:spTgt>
                                        </p:tgtEl>
                                        <p:attrNameLst>
                                          <p:attrName>style.rotation</p:attrName>
                                        </p:attrNameLst>
                                      </p:cBhvr>
                                      <p:tavLst>
                                        <p:tav tm="0">
                                          <p:val>
                                            <p:fltVal val="90"/>
                                          </p:val>
                                        </p:tav>
                                        <p:tav tm="100000">
                                          <p:val>
                                            <p:fltVal val="0"/>
                                          </p:val>
                                        </p:tav>
                                      </p:tavLst>
                                    </p:anim>
                                    <p:animEffect transition="in" filter="fade">
                                      <p:cBhvr>
                                        <p:cTn id="10" dur="500"/>
                                        <p:tgtEl>
                                          <p:spTgt spid="4">
                                            <p:graphicEl>
                                              <a:dgm id="{3CF82D5F-57AB-4097-B218-DC82820621D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4">
                                            <p:graphicEl>
                                              <a:dgm id="{9F9A886F-1F6A-489D-807D-5608720B04C5}"/>
                                            </p:graphicEl>
                                          </p:spTgt>
                                        </p:tgtEl>
                                        <p:attrNameLst>
                                          <p:attrName>style.visibility</p:attrName>
                                        </p:attrNameLst>
                                      </p:cBhvr>
                                      <p:to>
                                        <p:strVal val="visible"/>
                                      </p:to>
                                    </p:set>
                                    <p:anim calcmode="lin" valueType="num">
                                      <p:cBhvr>
                                        <p:cTn id="15" dur="500" fill="hold"/>
                                        <p:tgtEl>
                                          <p:spTgt spid="4">
                                            <p:graphicEl>
                                              <a:dgm id="{9F9A886F-1F6A-489D-807D-5608720B04C5}"/>
                                            </p:graphicEl>
                                          </p:spTgt>
                                        </p:tgtEl>
                                        <p:attrNameLst>
                                          <p:attrName>ppt_w</p:attrName>
                                        </p:attrNameLst>
                                      </p:cBhvr>
                                      <p:tavLst>
                                        <p:tav tm="0">
                                          <p:val>
                                            <p:fltVal val="0"/>
                                          </p:val>
                                        </p:tav>
                                        <p:tav tm="100000">
                                          <p:val>
                                            <p:strVal val="#ppt_w"/>
                                          </p:val>
                                        </p:tav>
                                      </p:tavLst>
                                    </p:anim>
                                    <p:anim calcmode="lin" valueType="num">
                                      <p:cBhvr>
                                        <p:cTn id="16" dur="500" fill="hold"/>
                                        <p:tgtEl>
                                          <p:spTgt spid="4">
                                            <p:graphicEl>
                                              <a:dgm id="{9F9A886F-1F6A-489D-807D-5608720B04C5}"/>
                                            </p:graphicEl>
                                          </p:spTgt>
                                        </p:tgtEl>
                                        <p:attrNameLst>
                                          <p:attrName>ppt_h</p:attrName>
                                        </p:attrNameLst>
                                      </p:cBhvr>
                                      <p:tavLst>
                                        <p:tav tm="0">
                                          <p:val>
                                            <p:fltVal val="0"/>
                                          </p:val>
                                        </p:tav>
                                        <p:tav tm="100000">
                                          <p:val>
                                            <p:strVal val="#ppt_h"/>
                                          </p:val>
                                        </p:tav>
                                      </p:tavLst>
                                    </p:anim>
                                    <p:anim calcmode="lin" valueType="num">
                                      <p:cBhvr>
                                        <p:cTn id="17" dur="500" fill="hold"/>
                                        <p:tgtEl>
                                          <p:spTgt spid="4">
                                            <p:graphicEl>
                                              <a:dgm id="{9F9A886F-1F6A-489D-807D-5608720B04C5}"/>
                                            </p:graphicEl>
                                          </p:spTgt>
                                        </p:tgtEl>
                                        <p:attrNameLst>
                                          <p:attrName>style.rotation</p:attrName>
                                        </p:attrNameLst>
                                      </p:cBhvr>
                                      <p:tavLst>
                                        <p:tav tm="0">
                                          <p:val>
                                            <p:fltVal val="90"/>
                                          </p:val>
                                        </p:tav>
                                        <p:tav tm="100000">
                                          <p:val>
                                            <p:fltVal val="0"/>
                                          </p:val>
                                        </p:tav>
                                      </p:tavLst>
                                    </p:anim>
                                    <p:animEffect transition="in" filter="fade">
                                      <p:cBhvr>
                                        <p:cTn id="18" dur="500"/>
                                        <p:tgtEl>
                                          <p:spTgt spid="4">
                                            <p:graphicEl>
                                              <a:dgm id="{9F9A886F-1F6A-489D-807D-5608720B04C5}"/>
                                            </p:graphicEl>
                                          </p:spTgt>
                                        </p:tgtEl>
                                      </p:cBhvr>
                                    </p:animEffect>
                                  </p:childTnLst>
                                </p:cTn>
                              </p:par>
                              <p:par>
                                <p:cTn id="19" presetID="31" presetClass="entr" presetSubtype="0" fill="hold" grpId="0" nodeType="withEffect">
                                  <p:stCondLst>
                                    <p:cond delay="0"/>
                                  </p:stCondLst>
                                  <p:iterate type="lt">
                                    <p:tmPct val="5000"/>
                                  </p:iterate>
                                  <p:childTnLst>
                                    <p:set>
                                      <p:cBhvr>
                                        <p:cTn id="20" dur="1" fill="hold">
                                          <p:stCondLst>
                                            <p:cond delay="0"/>
                                          </p:stCondLst>
                                        </p:cTn>
                                        <p:tgtEl>
                                          <p:spTgt spid="4">
                                            <p:graphicEl>
                                              <a:dgm id="{B0A0D065-8040-4D00-AD2F-EECBD70121B9}"/>
                                            </p:graphicEl>
                                          </p:spTgt>
                                        </p:tgtEl>
                                        <p:attrNameLst>
                                          <p:attrName>style.visibility</p:attrName>
                                        </p:attrNameLst>
                                      </p:cBhvr>
                                      <p:to>
                                        <p:strVal val="visible"/>
                                      </p:to>
                                    </p:set>
                                    <p:anim calcmode="lin" valueType="num">
                                      <p:cBhvr>
                                        <p:cTn id="21" dur="500" fill="hold"/>
                                        <p:tgtEl>
                                          <p:spTgt spid="4">
                                            <p:graphicEl>
                                              <a:dgm id="{B0A0D065-8040-4D00-AD2F-EECBD70121B9}"/>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B0A0D065-8040-4D00-AD2F-EECBD70121B9}"/>
                                            </p:graphicEl>
                                          </p:spTgt>
                                        </p:tgtEl>
                                        <p:attrNameLst>
                                          <p:attrName>ppt_h</p:attrName>
                                        </p:attrNameLst>
                                      </p:cBhvr>
                                      <p:tavLst>
                                        <p:tav tm="0">
                                          <p:val>
                                            <p:fltVal val="0"/>
                                          </p:val>
                                        </p:tav>
                                        <p:tav tm="100000">
                                          <p:val>
                                            <p:strVal val="#ppt_h"/>
                                          </p:val>
                                        </p:tav>
                                      </p:tavLst>
                                    </p:anim>
                                    <p:anim calcmode="lin" valueType="num">
                                      <p:cBhvr>
                                        <p:cTn id="23" dur="500" fill="hold"/>
                                        <p:tgtEl>
                                          <p:spTgt spid="4">
                                            <p:graphicEl>
                                              <a:dgm id="{B0A0D065-8040-4D00-AD2F-EECBD70121B9}"/>
                                            </p:graphicEl>
                                          </p:spTgt>
                                        </p:tgtEl>
                                        <p:attrNameLst>
                                          <p:attrName>style.rotation</p:attrName>
                                        </p:attrNameLst>
                                      </p:cBhvr>
                                      <p:tavLst>
                                        <p:tav tm="0">
                                          <p:val>
                                            <p:fltVal val="90"/>
                                          </p:val>
                                        </p:tav>
                                        <p:tav tm="100000">
                                          <p:val>
                                            <p:fltVal val="0"/>
                                          </p:val>
                                        </p:tav>
                                      </p:tavLst>
                                    </p:anim>
                                    <p:animEffect transition="in" filter="fade">
                                      <p:cBhvr>
                                        <p:cTn id="24" dur="500"/>
                                        <p:tgtEl>
                                          <p:spTgt spid="4">
                                            <p:graphicEl>
                                              <a:dgm id="{B0A0D065-8040-4D00-AD2F-EECBD70121B9}"/>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iterate type="lt">
                                    <p:tmPct val="5000"/>
                                  </p:iterate>
                                  <p:childTnLst>
                                    <p:set>
                                      <p:cBhvr>
                                        <p:cTn id="28" dur="1" fill="hold">
                                          <p:stCondLst>
                                            <p:cond delay="0"/>
                                          </p:stCondLst>
                                        </p:cTn>
                                        <p:tgtEl>
                                          <p:spTgt spid="4">
                                            <p:graphicEl>
                                              <a:dgm id="{EF1DC173-5006-45BD-B0BC-DA723786B7BE}"/>
                                            </p:graphicEl>
                                          </p:spTgt>
                                        </p:tgtEl>
                                        <p:attrNameLst>
                                          <p:attrName>style.visibility</p:attrName>
                                        </p:attrNameLst>
                                      </p:cBhvr>
                                      <p:to>
                                        <p:strVal val="visible"/>
                                      </p:to>
                                    </p:set>
                                    <p:anim calcmode="lin" valueType="num">
                                      <p:cBhvr>
                                        <p:cTn id="29" dur="500" fill="hold"/>
                                        <p:tgtEl>
                                          <p:spTgt spid="4">
                                            <p:graphicEl>
                                              <a:dgm id="{EF1DC173-5006-45BD-B0BC-DA723786B7BE}"/>
                                            </p:graphicEl>
                                          </p:spTgt>
                                        </p:tgtEl>
                                        <p:attrNameLst>
                                          <p:attrName>ppt_w</p:attrName>
                                        </p:attrNameLst>
                                      </p:cBhvr>
                                      <p:tavLst>
                                        <p:tav tm="0">
                                          <p:val>
                                            <p:fltVal val="0"/>
                                          </p:val>
                                        </p:tav>
                                        <p:tav tm="100000">
                                          <p:val>
                                            <p:strVal val="#ppt_w"/>
                                          </p:val>
                                        </p:tav>
                                      </p:tavLst>
                                    </p:anim>
                                    <p:anim calcmode="lin" valueType="num">
                                      <p:cBhvr>
                                        <p:cTn id="30" dur="500" fill="hold"/>
                                        <p:tgtEl>
                                          <p:spTgt spid="4">
                                            <p:graphicEl>
                                              <a:dgm id="{EF1DC173-5006-45BD-B0BC-DA723786B7BE}"/>
                                            </p:graphicEl>
                                          </p:spTgt>
                                        </p:tgtEl>
                                        <p:attrNameLst>
                                          <p:attrName>ppt_h</p:attrName>
                                        </p:attrNameLst>
                                      </p:cBhvr>
                                      <p:tavLst>
                                        <p:tav tm="0">
                                          <p:val>
                                            <p:fltVal val="0"/>
                                          </p:val>
                                        </p:tav>
                                        <p:tav tm="100000">
                                          <p:val>
                                            <p:strVal val="#ppt_h"/>
                                          </p:val>
                                        </p:tav>
                                      </p:tavLst>
                                    </p:anim>
                                    <p:anim calcmode="lin" valueType="num">
                                      <p:cBhvr>
                                        <p:cTn id="31" dur="500" fill="hold"/>
                                        <p:tgtEl>
                                          <p:spTgt spid="4">
                                            <p:graphicEl>
                                              <a:dgm id="{EF1DC173-5006-45BD-B0BC-DA723786B7BE}"/>
                                            </p:graphicEl>
                                          </p:spTgt>
                                        </p:tgtEl>
                                        <p:attrNameLst>
                                          <p:attrName>style.rotation</p:attrName>
                                        </p:attrNameLst>
                                      </p:cBhvr>
                                      <p:tavLst>
                                        <p:tav tm="0">
                                          <p:val>
                                            <p:fltVal val="90"/>
                                          </p:val>
                                        </p:tav>
                                        <p:tav tm="100000">
                                          <p:val>
                                            <p:fltVal val="0"/>
                                          </p:val>
                                        </p:tav>
                                      </p:tavLst>
                                    </p:anim>
                                    <p:animEffect transition="in" filter="fade">
                                      <p:cBhvr>
                                        <p:cTn id="32" dur="500"/>
                                        <p:tgtEl>
                                          <p:spTgt spid="4">
                                            <p:graphicEl>
                                              <a:dgm id="{EF1DC173-5006-45BD-B0BC-DA723786B7BE}"/>
                                            </p:graphicEl>
                                          </p:spTgt>
                                        </p:tgtEl>
                                      </p:cBhvr>
                                    </p:animEffect>
                                  </p:childTnLst>
                                </p:cTn>
                              </p:par>
                              <p:par>
                                <p:cTn id="33" presetID="31" presetClass="entr" presetSubtype="0" fill="hold" grpId="0" nodeType="withEffect">
                                  <p:stCondLst>
                                    <p:cond delay="0"/>
                                  </p:stCondLst>
                                  <p:iterate type="lt">
                                    <p:tmPct val="5000"/>
                                  </p:iterate>
                                  <p:childTnLst>
                                    <p:set>
                                      <p:cBhvr>
                                        <p:cTn id="34" dur="1" fill="hold">
                                          <p:stCondLst>
                                            <p:cond delay="0"/>
                                          </p:stCondLst>
                                        </p:cTn>
                                        <p:tgtEl>
                                          <p:spTgt spid="4">
                                            <p:graphicEl>
                                              <a:dgm id="{6D36EA15-7577-488A-B545-68FB4C34E51C}"/>
                                            </p:graphicEl>
                                          </p:spTgt>
                                        </p:tgtEl>
                                        <p:attrNameLst>
                                          <p:attrName>style.visibility</p:attrName>
                                        </p:attrNameLst>
                                      </p:cBhvr>
                                      <p:to>
                                        <p:strVal val="visible"/>
                                      </p:to>
                                    </p:set>
                                    <p:anim calcmode="lin" valueType="num">
                                      <p:cBhvr>
                                        <p:cTn id="35" dur="500" fill="hold"/>
                                        <p:tgtEl>
                                          <p:spTgt spid="4">
                                            <p:graphicEl>
                                              <a:dgm id="{6D36EA15-7577-488A-B545-68FB4C34E51C}"/>
                                            </p:graphicEl>
                                          </p:spTgt>
                                        </p:tgtEl>
                                        <p:attrNameLst>
                                          <p:attrName>ppt_w</p:attrName>
                                        </p:attrNameLst>
                                      </p:cBhvr>
                                      <p:tavLst>
                                        <p:tav tm="0">
                                          <p:val>
                                            <p:fltVal val="0"/>
                                          </p:val>
                                        </p:tav>
                                        <p:tav tm="100000">
                                          <p:val>
                                            <p:strVal val="#ppt_w"/>
                                          </p:val>
                                        </p:tav>
                                      </p:tavLst>
                                    </p:anim>
                                    <p:anim calcmode="lin" valueType="num">
                                      <p:cBhvr>
                                        <p:cTn id="36" dur="500" fill="hold"/>
                                        <p:tgtEl>
                                          <p:spTgt spid="4">
                                            <p:graphicEl>
                                              <a:dgm id="{6D36EA15-7577-488A-B545-68FB4C34E51C}"/>
                                            </p:graphicEl>
                                          </p:spTgt>
                                        </p:tgtEl>
                                        <p:attrNameLst>
                                          <p:attrName>ppt_h</p:attrName>
                                        </p:attrNameLst>
                                      </p:cBhvr>
                                      <p:tavLst>
                                        <p:tav tm="0">
                                          <p:val>
                                            <p:fltVal val="0"/>
                                          </p:val>
                                        </p:tav>
                                        <p:tav tm="100000">
                                          <p:val>
                                            <p:strVal val="#ppt_h"/>
                                          </p:val>
                                        </p:tav>
                                      </p:tavLst>
                                    </p:anim>
                                    <p:anim calcmode="lin" valueType="num">
                                      <p:cBhvr>
                                        <p:cTn id="37" dur="500" fill="hold"/>
                                        <p:tgtEl>
                                          <p:spTgt spid="4">
                                            <p:graphicEl>
                                              <a:dgm id="{6D36EA15-7577-488A-B545-68FB4C34E51C}"/>
                                            </p:graphicEl>
                                          </p:spTgt>
                                        </p:tgtEl>
                                        <p:attrNameLst>
                                          <p:attrName>style.rotation</p:attrName>
                                        </p:attrNameLst>
                                      </p:cBhvr>
                                      <p:tavLst>
                                        <p:tav tm="0">
                                          <p:val>
                                            <p:fltVal val="90"/>
                                          </p:val>
                                        </p:tav>
                                        <p:tav tm="100000">
                                          <p:val>
                                            <p:fltVal val="0"/>
                                          </p:val>
                                        </p:tav>
                                      </p:tavLst>
                                    </p:anim>
                                    <p:animEffect transition="in" filter="fade">
                                      <p:cBhvr>
                                        <p:cTn id="38" dur="500"/>
                                        <p:tgtEl>
                                          <p:spTgt spid="4">
                                            <p:graphicEl>
                                              <a:dgm id="{6D36EA15-7577-488A-B545-68FB4C34E51C}"/>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iterate type="lt">
                                    <p:tmPct val="5000"/>
                                  </p:iterate>
                                  <p:childTnLst>
                                    <p:set>
                                      <p:cBhvr>
                                        <p:cTn id="42" dur="1" fill="hold">
                                          <p:stCondLst>
                                            <p:cond delay="0"/>
                                          </p:stCondLst>
                                        </p:cTn>
                                        <p:tgtEl>
                                          <p:spTgt spid="4">
                                            <p:graphicEl>
                                              <a:dgm id="{2AC74A70-F41D-454A-B3CE-AF64B87CAE35}"/>
                                            </p:graphicEl>
                                          </p:spTgt>
                                        </p:tgtEl>
                                        <p:attrNameLst>
                                          <p:attrName>style.visibility</p:attrName>
                                        </p:attrNameLst>
                                      </p:cBhvr>
                                      <p:to>
                                        <p:strVal val="visible"/>
                                      </p:to>
                                    </p:set>
                                    <p:anim calcmode="lin" valueType="num">
                                      <p:cBhvr>
                                        <p:cTn id="43" dur="500" fill="hold"/>
                                        <p:tgtEl>
                                          <p:spTgt spid="4">
                                            <p:graphicEl>
                                              <a:dgm id="{2AC74A70-F41D-454A-B3CE-AF64B87CAE35}"/>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2AC74A70-F41D-454A-B3CE-AF64B87CAE35}"/>
                                            </p:graphicEl>
                                          </p:spTgt>
                                        </p:tgtEl>
                                        <p:attrNameLst>
                                          <p:attrName>ppt_h</p:attrName>
                                        </p:attrNameLst>
                                      </p:cBhvr>
                                      <p:tavLst>
                                        <p:tav tm="0">
                                          <p:val>
                                            <p:fltVal val="0"/>
                                          </p:val>
                                        </p:tav>
                                        <p:tav tm="100000">
                                          <p:val>
                                            <p:strVal val="#ppt_h"/>
                                          </p:val>
                                        </p:tav>
                                      </p:tavLst>
                                    </p:anim>
                                    <p:anim calcmode="lin" valueType="num">
                                      <p:cBhvr>
                                        <p:cTn id="45" dur="500" fill="hold"/>
                                        <p:tgtEl>
                                          <p:spTgt spid="4">
                                            <p:graphicEl>
                                              <a:dgm id="{2AC74A70-F41D-454A-B3CE-AF64B87CAE35}"/>
                                            </p:graphicEl>
                                          </p:spTgt>
                                        </p:tgtEl>
                                        <p:attrNameLst>
                                          <p:attrName>style.rotation</p:attrName>
                                        </p:attrNameLst>
                                      </p:cBhvr>
                                      <p:tavLst>
                                        <p:tav tm="0">
                                          <p:val>
                                            <p:fltVal val="90"/>
                                          </p:val>
                                        </p:tav>
                                        <p:tav tm="100000">
                                          <p:val>
                                            <p:fltVal val="0"/>
                                          </p:val>
                                        </p:tav>
                                      </p:tavLst>
                                    </p:anim>
                                    <p:animEffect transition="in" filter="fade">
                                      <p:cBhvr>
                                        <p:cTn id="46" dur="500"/>
                                        <p:tgtEl>
                                          <p:spTgt spid="4">
                                            <p:graphicEl>
                                              <a:dgm id="{2AC74A70-F41D-454A-B3CE-AF64B87CAE35}"/>
                                            </p:graphicEl>
                                          </p:spTgt>
                                        </p:tgtEl>
                                      </p:cBhvr>
                                    </p:animEffect>
                                  </p:childTnLst>
                                </p:cTn>
                              </p:par>
                              <p:par>
                                <p:cTn id="47" presetID="31" presetClass="entr" presetSubtype="0" fill="hold" grpId="0" nodeType="withEffect">
                                  <p:stCondLst>
                                    <p:cond delay="0"/>
                                  </p:stCondLst>
                                  <p:iterate type="lt">
                                    <p:tmPct val="5000"/>
                                  </p:iterate>
                                  <p:childTnLst>
                                    <p:set>
                                      <p:cBhvr>
                                        <p:cTn id="48" dur="1" fill="hold">
                                          <p:stCondLst>
                                            <p:cond delay="0"/>
                                          </p:stCondLst>
                                        </p:cTn>
                                        <p:tgtEl>
                                          <p:spTgt spid="4">
                                            <p:graphicEl>
                                              <a:dgm id="{80C30476-7AB8-487C-A6C9-E296FBAA88EC}"/>
                                            </p:graphicEl>
                                          </p:spTgt>
                                        </p:tgtEl>
                                        <p:attrNameLst>
                                          <p:attrName>style.visibility</p:attrName>
                                        </p:attrNameLst>
                                      </p:cBhvr>
                                      <p:to>
                                        <p:strVal val="visible"/>
                                      </p:to>
                                    </p:set>
                                    <p:anim calcmode="lin" valueType="num">
                                      <p:cBhvr>
                                        <p:cTn id="49" dur="500" fill="hold"/>
                                        <p:tgtEl>
                                          <p:spTgt spid="4">
                                            <p:graphicEl>
                                              <a:dgm id="{80C30476-7AB8-487C-A6C9-E296FBAA88EC}"/>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80C30476-7AB8-487C-A6C9-E296FBAA88EC}"/>
                                            </p:graphicEl>
                                          </p:spTgt>
                                        </p:tgtEl>
                                        <p:attrNameLst>
                                          <p:attrName>ppt_h</p:attrName>
                                        </p:attrNameLst>
                                      </p:cBhvr>
                                      <p:tavLst>
                                        <p:tav tm="0">
                                          <p:val>
                                            <p:fltVal val="0"/>
                                          </p:val>
                                        </p:tav>
                                        <p:tav tm="100000">
                                          <p:val>
                                            <p:strVal val="#ppt_h"/>
                                          </p:val>
                                        </p:tav>
                                      </p:tavLst>
                                    </p:anim>
                                    <p:anim calcmode="lin" valueType="num">
                                      <p:cBhvr>
                                        <p:cTn id="51" dur="500" fill="hold"/>
                                        <p:tgtEl>
                                          <p:spTgt spid="4">
                                            <p:graphicEl>
                                              <a:dgm id="{80C30476-7AB8-487C-A6C9-E296FBAA88EC}"/>
                                            </p:graphicEl>
                                          </p:spTgt>
                                        </p:tgtEl>
                                        <p:attrNameLst>
                                          <p:attrName>style.rotation</p:attrName>
                                        </p:attrNameLst>
                                      </p:cBhvr>
                                      <p:tavLst>
                                        <p:tav tm="0">
                                          <p:val>
                                            <p:fltVal val="90"/>
                                          </p:val>
                                        </p:tav>
                                        <p:tav tm="100000">
                                          <p:val>
                                            <p:fltVal val="0"/>
                                          </p:val>
                                        </p:tav>
                                      </p:tavLst>
                                    </p:anim>
                                    <p:animEffect transition="in" filter="fade">
                                      <p:cBhvr>
                                        <p:cTn id="52" dur="500"/>
                                        <p:tgtEl>
                                          <p:spTgt spid="4">
                                            <p:graphicEl>
                                              <a:dgm id="{80C30476-7AB8-487C-A6C9-E296FBAA88EC}"/>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iterate type="lt">
                                    <p:tmPct val="5000"/>
                                  </p:iterate>
                                  <p:childTnLst>
                                    <p:set>
                                      <p:cBhvr>
                                        <p:cTn id="56" dur="1" fill="hold">
                                          <p:stCondLst>
                                            <p:cond delay="0"/>
                                          </p:stCondLst>
                                        </p:cTn>
                                        <p:tgtEl>
                                          <p:spTgt spid="4">
                                            <p:graphicEl>
                                              <a:dgm id="{4608CA88-5D23-453D-A4C3-160107C219EB}"/>
                                            </p:graphicEl>
                                          </p:spTgt>
                                        </p:tgtEl>
                                        <p:attrNameLst>
                                          <p:attrName>style.visibility</p:attrName>
                                        </p:attrNameLst>
                                      </p:cBhvr>
                                      <p:to>
                                        <p:strVal val="visible"/>
                                      </p:to>
                                    </p:set>
                                    <p:anim calcmode="lin" valueType="num">
                                      <p:cBhvr>
                                        <p:cTn id="57" dur="500" fill="hold"/>
                                        <p:tgtEl>
                                          <p:spTgt spid="4">
                                            <p:graphicEl>
                                              <a:dgm id="{4608CA88-5D23-453D-A4C3-160107C219EB}"/>
                                            </p:graphicEl>
                                          </p:spTgt>
                                        </p:tgtEl>
                                        <p:attrNameLst>
                                          <p:attrName>ppt_w</p:attrName>
                                        </p:attrNameLst>
                                      </p:cBhvr>
                                      <p:tavLst>
                                        <p:tav tm="0">
                                          <p:val>
                                            <p:fltVal val="0"/>
                                          </p:val>
                                        </p:tav>
                                        <p:tav tm="100000">
                                          <p:val>
                                            <p:strVal val="#ppt_w"/>
                                          </p:val>
                                        </p:tav>
                                      </p:tavLst>
                                    </p:anim>
                                    <p:anim calcmode="lin" valueType="num">
                                      <p:cBhvr>
                                        <p:cTn id="58" dur="500" fill="hold"/>
                                        <p:tgtEl>
                                          <p:spTgt spid="4">
                                            <p:graphicEl>
                                              <a:dgm id="{4608CA88-5D23-453D-A4C3-160107C219EB}"/>
                                            </p:graphicEl>
                                          </p:spTgt>
                                        </p:tgtEl>
                                        <p:attrNameLst>
                                          <p:attrName>ppt_h</p:attrName>
                                        </p:attrNameLst>
                                      </p:cBhvr>
                                      <p:tavLst>
                                        <p:tav tm="0">
                                          <p:val>
                                            <p:fltVal val="0"/>
                                          </p:val>
                                        </p:tav>
                                        <p:tav tm="100000">
                                          <p:val>
                                            <p:strVal val="#ppt_h"/>
                                          </p:val>
                                        </p:tav>
                                      </p:tavLst>
                                    </p:anim>
                                    <p:anim calcmode="lin" valueType="num">
                                      <p:cBhvr>
                                        <p:cTn id="59" dur="500" fill="hold"/>
                                        <p:tgtEl>
                                          <p:spTgt spid="4">
                                            <p:graphicEl>
                                              <a:dgm id="{4608CA88-5D23-453D-A4C3-160107C219EB}"/>
                                            </p:graphicEl>
                                          </p:spTgt>
                                        </p:tgtEl>
                                        <p:attrNameLst>
                                          <p:attrName>style.rotation</p:attrName>
                                        </p:attrNameLst>
                                      </p:cBhvr>
                                      <p:tavLst>
                                        <p:tav tm="0">
                                          <p:val>
                                            <p:fltVal val="90"/>
                                          </p:val>
                                        </p:tav>
                                        <p:tav tm="100000">
                                          <p:val>
                                            <p:fltVal val="0"/>
                                          </p:val>
                                        </p:tav>
                                      </p:tavLst>
                                    </p:anim>
                                    <p:animEffect transition="in" filter="fade">
                                      <p:cBhvr>
                                        <p:cTn id="60" dur="500"/>
                                        <p:tgtEl>
                                          <p:spTgt spid="4">
                                            <p:graphicEl>
                                              <a:dgm id="{4608CA88-5D23-453D-A4C3-160107C219EB}"/>
                                            </p:graphicEl>
                                          </p:spTgt>
                                        </p:tgtEl>
                                      </p:cBhvr>
                                    </p:animEffect>
                                  </p:childTnLst>
                                </p:cTn>
                              </p:par>
                              <p:par>
                                <p:cTn id="61" presetID="31" presetClass="entr" presetSubtype="0" fill="hold" grpId="0" nodeType="withEffect">
                                  <p:stCondLst>
                                    <p:cond delay="0"/>
                                  </p:stCondLst>
                                  <p:iterate type="lt">
                                    <p:tmPct val="5000"/>
                                  </p:iterate>
                                  <p:childTnLst>
                                    <p:set>
                                      <p:cBhvr>
                                        <p:cTn id="62" dur="1" fill="hold">
                                          <p:stCondLst>
                                            <p:cond delay="0"/>
                                          </p:stCondLst>
                                        </p:cTn>
                                        <p:tgtEl>
                                          <p:spTgt spid="4">
                                            <p:graphicEl>
                                              <a:dgm id="{15AF2D98-673C-4CB2-A823-F8011E678CC6}"/>
                                            </p:graphicEl>
                                          </p:spTgt>
                                        </p:tgtEl>
                                        <p:attrNameLst>
                                          <p:attrName>style.visibility</p:attrName>
                                        </p:attrNameLst>
                                      </p:cBhvr>
                                      <p:to>
                                        <p:strVal val="visible"/>
                                      </p:to>
                                    </p:set>
                                    <p:anim calcmode="lin" valueType="num">
                                      <p:cBhvr>
                                        <p:cTn id="63" dur="500" fill="hold"/>
                                        <p:tgtEl>
                                          <p:spTgt spid="4">
                                            <p:graphicEl>
                                              <a:dgm id="{15AF2D98-673C-4CB2-A823-F8011E678CC6}"/>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15AF2D98-673C-4CB2-A823-F8011E678CC6}"/>
                                            </p:graphicEl>
                                          </p:spTgt>
                                        </p:tgtEl>
                                        <p:attrNameLst>
                                          <p:attrName>ppt_h</p:attrName>
                                        </p:attrNameLst>
                                      </p:cBhvr>
                                      <p:tavLst>
                                        <p:tav tm="0">
                                          <p:val>
                                            <p:fltVal val="0"/>
                                          </p:val>
                                        </p:tav>
                                        <p:tav tm="100000">
                                          <p:val>
                                            <p:strVal val="#ppt_h"/>
                                          </p:val>
                                        </p:tav>
                                      </p:tavLst>
                                    </p:anim>
                                    <p:anim calcmode="lin" valueType="num">
                                      <p:cBhvr>
                                        <p:cTn id="65" dur="500" fill="hold"/>
                                        <p:tgtEl>
                                          <p:spTgt spid="4">
                                            <p:graphicEl>
                                              <a:dgm id="{15AF2D98-673C-4CB2-A823-F8011E678CC6}"/>
                                            </p:graphicEl>
                                          </p:spTgt>
                                        </p:tgtEl>
                                        <p:attrNameLst>
                                          <p:attrName>style.rotation</p:attrName>
                                        </p:attrNameLst>
                                      </p:cBhvr>
                                      <p:tavLst>
                                        <p:tav tm="0">
                                          <p:val>
                                            <p:fltVal val="90"/>
                                          </p:val>
                                        </p:tav>
                                        <p:tav tm="100000">
                                          <p:val>
                                            <p:fltVal val="0"/>
                                          </p:val>
                                        </p:tav>
                                      </p:tavLst>
                                    </p:anim>
                                    <p:animEffect transition="in" filter="fade">
                                      <p:cBhvr>
                                        <p:cTn id="66" dur="500"/>
                                        <p:tgtEl>
                                          <p:spTgt spid="4">
                                            <p:graphicEl>
                                              <a:dgm id="{15AF2D98-673C-4CB2-A823-F8011E678CC6}"/>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iterate type="lt">
                                    <p:tmPct val="5000"/>
                                  </p:iterate>
                                  <p:childTnLst>
                                    <p:set>
                                      <p:cBhvr>
                                        <p:cTn id="70" dur="1" fill="hold">
                                          <p:stCondLst>
                                            <p:cond delay="0"/>
                                          </p:stCondLst>
                                        </p:cTn>
                                        <p:tgtEl>
                                          <p:spTgt spid="4">
                                            <p:graphicEl>
                                              <a:dgm id="{5DC002C3-CC1A-403B-8F46-E1C8AE70CCEF}"/>
                                            </p:graphicEl>
                                          </p:spTgt>
                                        </p:tgtEl>
                                        <p:attrNameLst>
                                          <p:attrName>style.visibility</p:attrName>
                                        </p:attrNameLst>
                                      </p:cBhvr>
                                      <p:to>
                                        <p:strVal val="visible"/>
                                      </p:to>
                                    </p:set>
                                    <p:anim calcmode="lin" valueType="num">
                                      <p:cBhvr>
                                        <p:cTn id="71" dur="500" fill="hold"/>
                                        <p:tgtEl>
                                          <p:spTgt spid="4">
                                            <p:graphicEl>
                                              <a:dgm id="{5DC002C3-CC1A-403B-8F46-E1C8AE70CCEF}"/>
                                            </p:graphicEl>
                                          </p:spTgt>
                                        </p:tgtEl>
                                        <p:attrNameLst>
                                          <p:attrName>ppt_w</p:attrName>
                                        </p:attrNameLst>
                                      </p:cBhvr>
                                      <p:tavLst>
                                        <p:tav tm="0">
                                          <p:val>
                                            <p:fltVal val="0"/>
                                          </p:val>
                                        </p:tav>
                                        <p:tav tm="100000">
                                          <p:val>
                                            <p:strVal val="#ppt_w"/>
                                          </p:val>
                                        </p:tav>
                                      </p:tavLst>
                                    </p:anim>
                                    <p:anim calcmode="lin" valueType="num">
                                      <p:cBhvr>
                                        <p:cTn id="72" dur="500" fill="hold"/>
                                        <p:tgtEl>
                                          <p:spTgt spid="4">
                                            <p:graphicEl>
                                              <a:dgm id="{5DC002C3-CC1A-403B-8F46-E1C8AE70CCEF}"/>
                                            </p:graphicEl>
                                          </p:spTgt>
                                        </p:tgtEl>
                                        <p:attrNameLst>
                                          <p:attrName>ppt_h</p:attrName>
                                        </p:attrNameLst>
                                      </p:cBhvr>
                                      <p:tavLst>
                                        <p:tav tm="0">
                                          <p:val>
                                            <p:fltVal val="0"/>
                                          </p:val>
                                        </p:tav>
                                        <p:tav tm="100000">
                                          <p:val>
                                            <p:strVal val="#ppt_h"/>
                                          </p:val>
                                        </p:tav>
                                      </p:tavLst>
                                    </p:anim>
                                    <p:anim calcmode="lin" valueType="num">
                                      <p:cBhvr>
                                        <p:cTn id="73" dur="500" fill="hold"/>
                                        <p:tgtEl>
                                          <p:spTgt spid="4">
                                            <p:graphicEl>
                                              <a:dgm id="{5DC002C3-CC1A-403B-8F46-E1C8AE70CCEF}"/>
                                            </p:graphicEl>
                                          </p:spTgt>
                                        </p:tgtEl>
                                        <p:attrNameLst>
                                          <p:attrName>style.rotation</p:attrName>
                                        </p:attrNameLst>
                                      </p:cBhvr>
                                      <p:tavLst>
                                        <p:tav tm="0">
                                          <p:val>
                                            <p:fltVal val="90"/>
                                          </p:val>
                                        </p:tav>
                                        <p:tav tm="100000">
                                          <p:val>
                                            <p:fltVal val="0"/>
                                          </p:val>
                                        </p:tav>
                                      </p:tavLst>
                                    </p:anim>
                                    <p:animEffect transition="in" filter="fade">
                                      <p:cBhvr>
                                        <p:cTn id="74" dur="500"/>
                                        <p:tgtEl>
                                          <p:spTgt spid="4">
                                            <p:graphicEl>
                                              <a:dgm id="{5DC002C3-CC1A-403B-8F46-E1C8AE70CCEF}"/>
                                            </p:graphicEl>
                                          </p:spTgt>
                                        </p:tgtEl>
                                      </p:cBhvr>
                                    </p:animEffect>
                                  </p:childTnLst>
                                </p:cTn>
                              </p:par>
                              <p:par>
                                <p:cTn id="75" presetID="31" presetClass="entr" presetSubtype="0" fill="hold" grpId="0" nodeType="withEffect">
                                  <p:stCondLst>
                                    <p:cond delay="0"/>
                                  </p:stCondLst>
                                  <p:iterate type="lt">
                                    <p:tmPct val="5000"/>
                                  </p:iterate>
                                  <p:childTnLst>
                                    <p:set>
                                      <p:cBhvr>
                                        <p:cTn id="76" dur="1" fill="hold">
                                          <p:stCondLst>
                                            <p:cond delay="0"/>
                                          </p:stCondLst>
                                        </p:cTn>
                                        <p:tgtEl>
                                          <p:spTgt spid="4">
                                            <p:graphicEl>
                                              <a:dgm id="{70AD03AA-9A6C-4CDD-8AAD-8A34BCC3D032}"/>
                                            </p:graphicEl>
                                          </p:spTgt>
                                        </p:tgtEl>
                                        <p:attrNameLst>
                                          <p:attrName>style.visibility</p:attrName>
                                        </p:attrNameLst>
                                      </p:cBhvr>
                                      <p:to>
                                        <p:strVal val="visible"/>
                                      </p:to>
                                    </p:set>
                                    <p:anim calcmode="lin" valueType="num">
                                      <p:cBhvr>
                                        <p:cTn id="77" dur="500" fill="hold"/>
                                        <p:tgtEl>
                                          <p:spTgt spid="4">
                                            <p:graphicEl>
                                              <a:dgm id="{70AD03AA-9A6C-4CDD-8AAD-8A34BCC3D032}"/>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70AD03AA-9A6C-4CDD-8AAD-8A34BCC3D032}"/>
                                            </p:graphicEl>
                                          </p:spTgt>
                                        </p:tgtEl>
                                        <p:attrNameLst>
                                          <p:attrName>ppt_h</p:attrName>
                                        </p:attrNameLst>
                                      </p:cBhvr>
                                      <p:tavLst>
                                        <p:tav tm="0">
                                          <p:val>
                                            <p:fltVal val="0"/>
                                          </p:val>
                                        </p:tav>
                                        <p:tav tm="100000">
                                          <p:val>
                                            <p:strVal val="#ppt_h"/>
                                          </p:val>
                                        </p:tav>
                                      </p:tavLst>
                                    </p:anim>
                                    <p:anim calcmode="lin" valueType="num">
                                      <p:cBhvr>
                                        <p:cTn id="79" dur="500" fill="hold"/>
                                        <p:tgtEl>
                                          <p:spTgt spid="4">
                                            <p:graphicEl>
                                              <a:dgm id="{70AD03AA-9A6C-4CDD-8AAD-8A34BCC3D032}"/>
                                            </p:graphicEl>
                                          </p:spTgt>
                                        </p:tgtEl>
                                        <p:attrNameLst>
                                          <p:attrName>style.rotation</p:attrName>
                                        </p:attrNameLst>
                                      </p:cBhvr>
                                      <p:tavLst>
                                        <p:tav tm="0">
                                          <p:val>
                                            <p:fltVal val="90"/>
                                          </p:val>
                                        </p:tav>
                                        <p:tav tm="100000">
                                          <p:val>
                                            <p:fltVal val="0"/>
                                          </p:val>
                                        </p:tav>
                                      </p:tavLst>
                                    </p:anim>
                                    <p:animEffect transition="in" filter="fade">
                                      <p:cBhvr>
                                        <p:cTn id="80" dur="500"/>
                                        <p:tgtEl>
                                          <p:spTgt spid="4">
                                            <p:graphicEl>
                                              <a:dgm id="{70AD03AA-9A6C-4CDD-8AAD-8A34BCC3D032}"/>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grpId="0" nodeType="clickEffect">
                                  <p:stCondLst>
                                    <p:cond delay="0"/>
                                  </p:stCondLst>
                                  <p:iterate type="lt">
                                    <p:tmPct val="5000"/>
                                  </p:iterate>
                                  <p:childTnLst>
                                    <p:set>
                                      <p:cBhvr>
                                        <p:cTn id="84" dur="1" fill="hold">
                                          <p:stCondLst>
                                            <p:cond delay="0"/>
                                          </p:stCondLst>
                                        </p:cTn>
                                        <p:tgtEl>
                                          <p:spTgt spid="4">
                                            <p:graphicEl>
                                              <a:dgm id="{F988861A-9B2A-447D-8140-4D9A26F9C5ED}"/>
                                            </p:graphicEl>
                                          </p:spTgt>
                                        </p:tgtEl>
                                        <p:attrNameLst>
                                          <p:attrName>style.visibility</p:attrName>
                                        </p:attrNameLst>
                                      </p:cBhvr>
                                      <p:to>
                                        <p:strVal val="visible"/>
                                      </p:to>
                                    </p:set>
                                    <p:anim calcmode="lin" valueType="num">
                                      <p:cBhvr>
                                        <p:cTn id="85" dur="500" fill="hold"/>
                                        <p:tgtEl>
                                          <p:spTgt spid="4">
                                            <p:graphicEl>
                                              <a:dgm id="{F988861A-9B2A-447D-8140-4D9A26F9C5ED}"/>
                                            </p:graphicEl>
                                          </p:spTgt>
                                        </p:tgtEl>
                                        <p:attrNameLst>
                                          <p:attrName>ppt_w</p:attrName>
                                        </p:attrNameLst>
                                      </p:cBhvr>
                                      <p:tavLst>
                                        <p:tav tm="0">
                                          <p:val>
                                            <p:fltVal val="0"/>
                                          </p:val>
                                        </p:tav>
                                        <p:tav tm="100000">
                                          <p:val>
                                            <p:strVal val="#ppt_w"/>
                                          </p:val>
                                        </p:tav>
                                      </p:tavLst>
                                    </p:anim>
                                    <p:anim calcmode="lin" valueType="num">
                                      <p:cBhvr>
                                        <p:cTn id="86" dur="500" fill="hold"/>
                                        <p:tgtEl>
                                          <p:spTgt spid="4">
                                            <p:graphicEl>
                                              <a:dgm id="{F988861A-9B2A-447D-8140-4D9A26F9C5ED}"/>
                                            </p:graphicEl>
                                          </p:spTgt>
                                        </p:tgtEl>
                                        <p:attrNameLst>
                                          <p:attrName>ppt_h</p:attrName>
                                        </p:attrNameLst>
                                      </p:cBhvr>
                                      <p:tavLst>
                                        <p:tav tm="0">
                                          <p:val>
                                            <p:fltVal val="0"/>
                                          </p:val>
                                        </p:tav>
                                        <p:tav tm="100000">
                                          <p:val>
                                            <p:strVal val="#ppt_h"/>
                                          </p:val>
                                        </p:tav>
                                      </p:tavLst>
                                    </p:anim>
                                    <p:anim calcmode="lin" valueType="num">
                                      <p:cBhvr>
                                        <p:cTn id="87" dur="500" fill="hold"/>
                                        <p:tgtEl>
                                          <p:spTgt spid="4">
                                            <p:graphicEl>
                                              <a:dgm id="{F988861A-9B2A-447D-8140-4D9A26F9C5ED}"/>
                                            </p:graphicEl>
                                          </p:spTgt>
                                        </p:tgtEl>
                                        <p:attrNameLst>
                                          <p:attrName>style.rotation</p:attrName>
                                        </p:attrNameLst>
                                      </p:cBhvr>
                                      <p:tavLst>
                                        <p:tav tm="0">
                                          <p:val>
                                            <p:fltVal val="90"/>
                                          </p:val>
                                        </p:tav>
                                        <p:tav tm="100000">
                                          <p:val>
                                            <p:fltVal val="0"/>
                                          </p:val>
                                        </p:tav>
                                      </p:tavLst>
                                    </p:anim>
                                    <p:animEffect transition="in" filter="fade">
                                      <p:cBhvr>
                                        <p:cTn id="88" dur="500"/>
                                        <p:tgtEl>
                                          <p:spTgt spid="4">
                                            <p:graphicEl>
                                              <a:dgm id="{F988861A-9B2A-447D-8140-4D9A26F9C5ED}"/>
                                            </p:graphicEl>
                                          </p:spTgt>
                                        </p:tgtEl>
                                      </p:cBhvr>
                                    </p:animEffect>
                                  </p:childTnLst>
                                </p:cTn>
                              </p:par>
                              <p:par>
                                <p:cTn id="89" presetID="31" presetClass="entr" presetSubtype="0" fill="hold" grpId="0" nodeType="withEffect">
                                  <p:stCondLst>
                                    <p:cond delay="0"/>
                                  </p:stCondLst>
                                  <p:iterate type="lt">
                                    <p:tmPct val="5000"/>
                                  </p:iterate>
                                  <p:childTnLst>
                                    <p:set>
                                      <p:cBhvr>
                                        <p:cTn id="90" dur="1" fill="hold">
                                          <p:stCondLst>
                                            <p:cond delay="0"/>
                                          </p:stCondLst>
                                        </p:cTn>
                                        <p:tgtEl>
                                          <p:spTgt spid="4">
                                            <p:graphicEl>
                                              <a:dgm id="{473A54CC-6D2B-4A1C-BD32-CC353F47C6FC}"/>
                                            </p:graphicEl>
                                          </p:spTgt>
                                        </p:tgtEl>
                                        <p:attrNameLst>
                                          <p:attrName>style.visibility</p:attrName>
                                        </p:attrNameLst>
                                      </p:cBhvr>
                                      <p:to>
                                        <p:strVal val="visible"/>
                                      </p:to>
                                    </p:set>
                                    <p:anim calcmode="lin" valueType="num">
                                      <p:cBhvr>
                                        <p:cTn id="91" dur="500" fill="hold"/>
                                        <p:tgtEl>
                                          <p:spTgt spid="4">
                                            <p:graphicEl>
                                              <a:dgm id="{473A54CC-6D2B-4A1C-BD32-CC353F47C6FC}"/>
                                            </p:graphicEl>
                                          </p:spTgt>
                                        </p:tgtEl>
                                        <p:attrNameLst>
                                          <p:attrName>ppt_w</p:attrName>
                                        </p:attrNameLst>
                                      </p:cBhvr>
                                      <p:tavLst>
                                        <p:tav tm="0">
                                          <p:val>
                                            <p:fltVal val="0"/>
                                          </p:val>
                                        </p:tav>
                                        <p:tav tm="100000">
                                          <p:val>
                                            <p:strVal val="#ppt_w"/>
                                          </p:val>
                                        </p:tav>
                                      </p:tavLst>
                                    </p:anim>
                                    <p:anim calcmode="lin" valueType="num">
                                      <p:cBhvr>
                                        <p:cTn id="92" dur="500" fill="hold"/>
                                        <p:tgtEl>
                                          <p:spTgt spid="4">
                                            <p:graphicEl>
                                              <a:dgm id="{473A54CC-6D2B-4A1C-BD32-CC353F47C6FC}"/>
                                            </p:graphicEl>
                                          </p:spTgt>
                                        </p:tgtEl>
                                        <p:attrNameLst>
                                          <p:attrName>ppt_h</p:attrName>
                                        </p:attrNameLst>
                                      </p:cBhvr>
                                      <p:tavLst>
                                        <p:tav tm="0">
                                          <p:val>
                                            <p:fltVal val="0"/>
                                          </p:val>
                                        </p:tav>
                                        <p:tav tm="100000">
                                          <p:val>
                                            <p:strVal val="#ppt_h"/>
                                          </p:val>
                                        </p:tav>
                                      </p:tavLst>
                                    </p:anim>
                                    <p:anim calcmode="lin" valueType="num">
                                      <p:cBhvr>
                                        <p:cTn id="93" dur="500" fill="hold"/>
                                        <p:tgtEl>
                                          <p:spTgt spid="4">
                                            <p:graphicEl>
                                              <a:dgm id="{473A54CC-6D2B-4A1C-BD32-CC353F47C6FC}"/>
                                            </p:graphicEl>
                                          </p:spTgt>
                                        </p:tgtEl>
                                        <p:attrNameLst>
                                          <p:attrName>style.rotation</p:attrName>
                                        </p:attrNameLst>
                                      </p:cBhvr>
                                      <p:tavLst>
                                        <p:tav tm="0">
                                          <p:val>
                                            <p:fltVal val="90"/>
                                          </p:val>
                                        </p:tav>
                                        <p:tav tm="100000">
                                          <p:val>
                                            <p:fltVal val="0"/>
                                          </p:val>
                                        </p:tav>
                                      </p:tavLst>
                                    </p:anim>
                                    <p:animEffect transition="in" filter="fade">
                                      <p:cBhvr>
                                        <p:cTn id="94" dur="500"/>
                                        <p:tgtEl>
                                          <p:spTgt spid="4">
                                            <p:graphicEl>
                                              <a:dgm id="{473A54CC-6D2B-4A1C-BD32-CC353F47C6FC}"/>
                                            </p:graphicEl>
                                          </p:spTgt>
                                        </p:tgtEl>
                                      </p:cBhvr>
                                    </p:animEffect>
                                  </p:childTnLst>
                                </p:cTn>
                              </p:par>
                              <p:par>
                                <p:cTn id="95" presetID="31" presetClass="entr" presetSubtype="0" fill="hold" grpId="0" nodeType="withEffect">
                                  <p:stCondLst>
                                    <p:cond delay="0"/>
                                  </p:stCondLst>
                                  <p:iterate type="lt">
                                    <p:tmPct val="5000"/>
                                  </p:iterate>
                                  <p:childTnLst>
                                    <p:set>
                                      <p:cBhvr>
                                        <p:cTn id="96" dur="1" fill="hold">
                                          <p:stCondLst>
                                            <p:cond delay="0"/>
                                          </p:stCondLst>
                                        </p:cTn>
                                        <p:tgtEl>
                                          <p:spTgt spid="4">
                                            <p:graphicEl>
                                              <a:dgm id="{2EA29453-7270-43A9-9F34-51094CC58A1E}"/>
                                            </p:graphicEl>
                                          </p:spTgt>
                                        </p:tgtEl>
                                        <p:attrNameLst>
                                          <p:attrName>style.visibility</p:attrName>
                                        </p:attrNameLst>
                                      </p:cBhvr>
                                      <p:to>
                                        <p:strVal val="visible"/>
                                      </p:to>
                                    </p:set>
                                    <p:anim calcmode="lin" valueType="num">
                                      <p:cBhvr>
                                        <p:cTn id="97" dur="500" fill="hold"/>
                                        <p:tgtEl>
                                          <p:spTgt spid="4">
                                            <p:graphicEl>
                                              <a:dgm id="{2EA29453-7270-43A9-9F34-51094CC58A1E}"/>
                                            </p:graphicEl>
                                          </p:spTgt>
                                        </p:tgtEl>
                                        <p:attrNameLst>
                                          <p:attrName>ppt_w</p:attrName>
                                        </p:attrNameLst>
                                      </p:cBhvr>
                                      <p:tavLst>
                                        <p:tav tm="0">
                                          <p:val>
                                            <p:fltVal val="0"/>
                                          </p:val>
                                        </p:tav>
                                        <p:tav tm="100000">
                                          <p:val>
                                            <p:strVal val="#ppt_w"/>
                                          </p:val>
                                        </p:tav>
                                      </p:tavLst>
                                    </p:anim>
                                    <p:anim calcmode="lin" valueType="num">
                                      <p:cBhvr>
                                        <p:cTn id="98" dur="500" fill="hold"/>
                                        <p:tgtEl>
                                          <p:spTgt spid="4">
                                            <p:graphicEl>
                                              <a:dgm id="{2EA29453-7270-43A9-9F34-51094CC58A1E}"/>
                                            </p:graphicEl>
                                          </p:spTgt>
                                        </p:tgtEl>
                                        <p:attrNameLst>
                                          <p:attrName>ppt_h</p:attrName>
                                        </p:attrNameLst>
                                      </p:cBhvr>
                                      <p:tavLst>
                                        <p:tav tm="0">
                                          <p:val>
                                            <p:fltVal val="0"/>
                                          </p:val>
                                        </p:tav>
                                        <p:tav tm="100000">
                                          <p:val>
                                            <p:strVal val="#ppt_h"/>
                                          </p:val>
                                        </p:tav>
                                      </p:tavLst>
                                    </p:anim>
                                    <p:anim calcmode="lin" valueType="num">
                                      <p:cBhvr>
                                        <p:cTn id="99" dur="500" fill="hold"/>
                                        <p:tgtEl>
                                          <p:spTgt spid="4">
                                            <p:graphicEl>
                                              <a:dgm id="{2EA29453-7270-43A9-9F34-51094CC58A1E}"/>
                                            </p:graphicEl>
                                          </p:spTgt>
                                        </p:tgtEl>
                                        <p:attrNameLst>
                                          <p:attrName>style.rotation</p:attrName>
                                        </p:attrNameLst>
                                      </p:cBhvr>
                                      <p:tavLst>
                                        <p:tav tm="0">
                                          <p:val>
                                            <p:fltVal val="90"/>
                                          </p:val>
                                        </p:tav>
                                        <p:tav tm="100000">
                                          <p:val>
                                            <p:fltVal val="0"/>
                                          </p:val>
                                        </p:tav>
                                      </p:tavLst>
                                    </p:anim>
                                    <p:animEffect transition="in" filter="fade">
                                      <p:cBhvr>
                                        <p:cTn id="100" dur="500"/>
                                        <p:tgtEl>
                                          <p:spTgt spid="4">
                                            <p:graphicEl>
                                              <a:dgm id="{2EA29453-7270-43A9-9F34-51094CC58A1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304800"/>
            <a:ext cx="8610600" cy="6248400"/>
            <a:chOff x="304799" y="1066800"/>
            <a:chExt cx="8077201" cy="5791200"/>
          </a:xfrm>
        </p:grpSpPr>
        <p:pic>
          <p:nvPicPr>
            <p:cNvPr id="5122" name="Picture 2"/>
            <p:cNvPicPr>
              <a:picLocks noChangeAspect="1" noChangeArrowheads="1"/>
            </p:cNvPicPr>
            <p:nvPr/>
          </p:nvPicPr>
          <p:blipFill>
            <a:blip r:embed="rId2"/>
            <a:srcRect/>
            <a:stretch>
              <a:fillRect/>
            </a:stretch>
          </p:blipFill>
          <p:spPr bwMode="auto">
            <a:xfrm>
              <a:off x="304799" y="1066800"/>
              <a:ext cx="4166461" cy="3111661"/>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381000" y="4219575"/>
              <a:ext cx="8001000" cy="2638425"/>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304800" y="2057400"/>
            <a:ext cx="85344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a:xfrm>
            <a:off x="533400" y="228600"/>
            <a:ext cx="8229600" cy="11430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bn-IN" dirty="0"/>
              <a:t>ঈদুল আযহার দিনে সুন্নত আমল</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ppt_w</p:attrName>
                                        </p:attrNameLst>
                                      </p:cBhvr>
                                      <p:tavLst>
                                        <p:tav tm="0" fmla="#ppt_w*sin(2.5*pi*$)">
                                          <p:val>
                                            <p:fltVal val="0"/>
                                          </p:val>
                                        </p:tav>
                                        <p:tav tm="100000">
                                          <p:val>
                                            <p:fltVal val="1"/>
                                          </p:val>
                                        </p:tav>
                                      </p:tavLst>
                                    </p:anim>
                                    <p:anim calcmode="lin" valueType="num">
                                      <p:cBhvr>
                                        <p:cTn id="9"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p:cTn id="14" dur="500" fill="hold"/>
                                        <p:tgtEl>
                                          <p:spTgt spid="6146"/>
                                        </p:tgtEl>
                                        <p:attrNameLst>
                                          <p:attrName>ppt_w</p:attrName>
                                        </p:attrNameLst>
                                      </p:cBhvr>
                                      <p:tavLst>
                                        <p:tav tm="0">
                                          <p:val>
                                            <p:fltVal val="0"/>
                                          </p:val>
                                        </p:tav>
                                        <p:tav tm="100000">
                                          <p:val>
                                            <p:strVal val="#ppt_w"/>
                                          </p:val>
                                        </p:tav>
                                      </p:tavLst>
                                    </p:anim>
                                    <p:anim calcmode="lin" valueType="num">
                                      <p:cBhvr>
                                        <p:cTn id="15" dur="500" fill="hold"/>
                                        <p:tgtEl>
                                          <p:spTgt spid="61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bn-IN" dirty="0"/>
              <a:t>ভালো করে জেনে নিই</a:t>
            </a:r>
            <a:endParaRPr lang="en-US"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endParaRPr lang="bn-IN" sz="2000" dirty="0"/>
          </a:p>
          <a:p>
            <a:endParaRPr lang="bn-IN" sz="2000" dirty="0"/>
          </a:p>
          <a:p>
            <a:endParaRPr lang="bn-IN" sz="2000" dirty="0"/>
          </a:p>
          <a:p>
            <a:endParaRPr lang="bn-IN" sz="2000" dirty="0"/>
          </a:p>
          <a:p>
            <a:endParaRPr lang="bn-IN" sz="2000" dirty="0"/>
          </a:p>
          <a:p>
            <a:endParaRPr lang="bn-IN" sz="2000" dirty="0"/>
          </a:p>
          <a:p>
            <a:r>
              <a:rPr lang="bn-IN" sz="2000" dirty="0"/>
              <a:t>হযরত মুহাম্মদ (সঃ) মদীনায় মসজিদে জুমার প্রথম খুৎবা দেন।কুরবানী অর্থ ত্যাগ করা।খুৎবা অর্থ ভাষণ।যা আরবীতে দিতে হয়।ইহা শুনা ওয়াজিব।হযরত ইব্রাহীম (আঃ) তার পুত্র ইসমাইল (আঃ)কে কুরবানী করতে গিয়ে মহান আল্লাহ তায়ালার ইচ্ছায় পশু করবানী করা হয়।যা আমাদের ওপর এখন ওয়াজিব।তাই আমরা হালাল পশু কুরবানী করি।হালাল পশুর মধ্যে উল্লেখযোগ্য হলো উট, দুম্বা , গরু, ছাগল, ভেড়া ইত্যাদি।উটকে নহর করা হয়।</a:t>
            </a:r>
          </a:p>
        </p:txBody>
      </p:sp>
      <p:pic>
        <p:nvPicPr>
          <p:cNvPr id="7170" name="Picture 2" descr="Masjid-al-Quba – The Muslim Times"/>
          <p:cNvPicPr>
            <a:picLocks noChangeAspect="1" noChangeArrowheads="1"/>
          </p:cNvPicPr>
          <p:nvPr/>
        </p:nvPicPr>
        <p:blipFill>
          <a:blip r:embed="rId2"/>
          <a:srcRect/>
          <a:stretch>
            <a:fillRect/>
          </a:stretch>
        </p:blipFill>
        <p:spPr bwMode="auto">
          <a:xfrm>
            <a:off x="685800" y="1676400"/>
            <a:ext cx="4876800" cy="1920240"/>
          </a:xfrm>
          <a:prstGeom prst="rect">
            <a:avLst/>
          </a:prstGeom>
          <a:noFill/>
        </p:spPr>
      </p:pic>
      <p:sp>
        <p:nvSpPr>
          <p:cNvPr id="6" name="Title 1"/>
          <p:cNvSpPr txBox="1">
            <a:spLocks/>
          </p:cNvSpPr>
          <p:nvPr/>
        </p:nvSpPr>
        <p:spPr>
          <a:xfrm>
            <a:off x="5715000" y="1752600"/>
            <a:ext cx="2895600" cy="1752600"/>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4400" b="0" i="0" u="none" strike="noStrike" kern="1200" cap="none" spc="0" normalizeH="0" baseline="0" noProof="0" dirty="0">
                <a:ln>
                  <a:noFill/>
                </a:ln>
                <a:solidFill>
                  <a:schemeClr val="lt1"/>
                </a:solidFill>
                <a:effectLst/>
                <a:uLnTx/>
                <a:uFillTx/>
                <a:latin typeface="+mn-lt"/>
                <a:ea typeface="+mn-ea"/>
                <a:cs typeface="+mn-cs"/>
              </a:rPr>
              <a:t>মসজিদে কুবা</a:t>
            </a:r>
            <a:endParaRPr kumimoji="0" lang="en-US" sz="44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1000" fill="hold"/>
                                        <p:tgtEl>
                                          <p:spTgt spid="7170"/>
                                        </p:tgtEl>
                                        <p:attrNameLst>
                                          <p:attrName>ppt_w</p:attrName>
                                        </p:attrNameLst>
                                      </p:cBhvr>
                                      <p:tavLst>
                                        <p:tav tm="0">
                                          <p:val>
                                            <p:strVal val="#ppt_w*0.70"/>
                                          </p:val>
                                        </p:tav>
                                        <p:tav tm="100000">
                                          <p:val>
                                            <p:strVal val="#ppt_w"/>
                                          </p:val>
                                        </p:tav>
                                      </p:tavLst>
                                    </p:anim>
                                    <p:anim calcmode="lin" valueType="num">
                                      <p:cBhvr>
                                        <p:cTn id="13" dur="1000" fill="hold"/>
                                        <p:tgtEl>
                                          <p:spTgt spid="7170"/>
                                        </p:tgtEl>
                                        <p:attrNameLst>
                                          <p:attrName>ppt_h</p:attrName>
                                        </p:attrNameLst>
                                      </p:cBhvr>
                                      <p:tavLst>
                                        <p:tav tm="0">
                                          <p:val>
                                            <p:strVal val="#ppt_h"/>
                                          </p:val>
                                        </p:tav>
                                        <p:tav tm="100000">
                                          <p:val>
                                            <p:strVal val="#ppt_h"/>
                                          </p:val>
                                        </p:tav>
                                      </p:tavLst>
                                    </p:anim>
                                    <p:animEffect transition="in" filter="fade">
                                      <p:cBhvr>
                                        <p:cTn id="14" dur="1000"/>
                                        <p:tgtEl>
                                          <p:spTgt spid="717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3">
                                            <p:bg/>
                                          </p:spTgt>
                                        </p:tgtEl>
                                        <p:attrNameLst>
                                          <p:attrName>style.visibility</p:attrName>
                                        </p:attrNameLst>
                                      </p:cBhvr>
                                      <p:to>
                                        <p:strVal val="visible"/>
                                      </p:to>
                                    </p:set>
                                    <p:anim to="" calcmode="lin" valueType="num">
                                      <p:cBhvr>
                                        <p:cTn id="24" dur="1" fill="hold"/>
                                        <p:tgtEl>
                                          <p:spTgt spid="3">
                                            <p:bg/>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to="" calcmode="lin" valueType="num">
                                      <p:cBhvr>
                                        <p:cTn id="29"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bn-IN" dirty="0"/>
              <a:t>দলীয় কাজ</a:t>
            </a:r>
            <a:endParaRPr lang="en-US" dirty="0"/>
          </a:p>
        </p:txBody>
      </p:sp>
      <p:sp>
        <p:nvSpPr>
          <p:cNvPr id="3" name="Content Placeholder 2"/>
          <p:cNvSpPr>
            <a:spLocks noGrp="1"/>
          </p:cNvSpPr>
          <p:nvPr>
            <p:ph idx="1"/>
          </p:nvPr>
        </p:nvSpPr>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buFont typeface="Wingdings" pitchFamily="2" charset="2"/>
              <a:buChar char="Ø"/>
            </a:pPr>
            <a:r>
              <a:rPr lang="bn-IN" sz="2300" dirty="0"/>
              <a:t>১নং দলের কাজঃ</a:t>
            </a:r>
          </a:p>
          <a:p>
            <a:pPr>
              <a:buNone/>
            </a:pPr>
            <a:r>
              <a:rPr lang="bn-IN" sz="2300" dirty="0">
                <a:solidFill>
                  <a:srgbClr val="C00000"/>
                </a:solidFill>
              </a:rPr>
              <a:t>প্রশ্নঃ</a:t>
            </a:r>
            <a:r>
              <a:rPr lang="bn-IN" sz="2300" dirty="0"/>
              <a:t>জুমার নামাজ যোহরের পরিবর্তে পড়তে হয় কেন?জুমার নামাজের ব্যাপারে আল-কোরআনের দলীল থাকলে যুক্তি সহকারে বুঝিয়ে লিখ।</a:t>
            </a:r>
          </a:p>
          <a:p>
            <a:pPr>
              <a:buFont typeface="Wingdings" pitchFamily="2" charset="2"/>
              <a:buChar char="Ø"/>
            </a:pPr>
            <a:r>
              <a:rPr lang="bn-IN" sz="2300" dirty="0"/>
              <a:t>২নং দলের কাজঃ</a:t>
            </a:r>
          </a:p>
          <a:p>
            <a:pPr>
              <a:buNone/>
            </a:pPr>
            <a:r>
              <a:rPr lang="bn-IN" sz="2300" dirty="0">
                <a:solidFill>
                  <a:srgbClr val="C00000"/>
                </a:solidFill>
              </a:rPr>
              <a:t>প্রশ্নঃ</a:t>
            </a:r>
            <a:r>
              <a:rPr lang="bn-IN" sz="2300" dirty="0"/>
              <a:t>কুরবানী অর্থ কী?কি কি পশু করবানী করা যায়েজ?ব্যখ্যা কর।</a:t>
            </a:r>
          </a:p>
          <a:p>
            <a:pPr>
              <a:buFont typeface="Wingdings" pitchFamily="2" charset="2"/>
              <a:buChar char="Ø"/>
            </a:pPr>
            <a:r>
              <a:rPr lang="bn-IN" sz="2300" dirty="0"/>
              <a:t>৩নং দলের কাজঃ</a:t>
            </a:r>
          </a:p>
          <a:p>
            <a:pPr>
              <a:buNone/>
            </a:pPr>
            <a:r>
              <a:rPr lang="bn-IN" sz="2300" dirty="0">
                <a:solidFill>
                  <a:srgbClr val="C00000"/>
                </a:solidFill>
              </a:rPr>
              <a:t>প্রশ্নঃ</a:t>
            </a:r>
            <a:r>
              <a:rPr lang="bn-IN" sz="2300" dirty="0"/>
              <a:t>সালাতুল ইদাইন অর্থ কি?কোন কোন সময় ইহা পড়তে হয়?ঈদের সুন্নত আমলের বিবরণ দাও।</a:t>
            </a:r>
          </a:p>
          <a:p>
            <a:endParaRPr lang="en-US" sz="2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ipe(down)">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down)">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down)">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down)">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wipe(down)">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bn-IN" dirty="0"/>
              <a:t>মূল্যায়ন</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marL="514350" indent="-514350">
              <a:buFont typeface="+mj-lt"/>
              <a:buAutoNum type="arabicParenR"/>
            </a:pPr>
            <a:r>
              <a:rPr lang="bn-IN" dirty="0"/>
              <a:t>জুমার খুৎবা পড়া কি?খুৎবা শুনা কি?</a:t>
            </a:r>
          </a:p>
          <a:p>
            <a:pPr marL="514350" indent="-514350">
              <a:buFont typeface="+mj-lt"/>
              <a:buAutoNum type="arabicParenR"/>
            </a:pPr>
            <a:r>
              <a:rPr lang="bn-IN" dirty="0"/>
              <a:t>কুরবানী করা কি?জুমার ফরজ কত রাকাত?</a:t>
            </a:r>
          </a:p>
          <a:p>
            <a:pPr marL="514350" indent="-514350">
              <a:buFont typeface="+mj-lt"/>
              <a:buAutoNum type="arabicParenR"/>
            </a:pPr>
            <a:r>
              <a:rPr lang="bn-IN" dirty="0"/>
              <a:t>সালাতুল ইদান পড়া কি?</a:t>
            </a:r>
          </a:p>
          <a:p>
            <a:pPr marL="514350" indent="-514350">
              <a:buFont typeface="+mj-lt"/>
              <a:buAutoNum type="arabicParenR"/>
            </a:pPr>
            <a:r>
              <a:rPr lang="bn-IN" dirty="0"/>
              <a:t>জুমা সহীহ হওয়ার শর্ত কয়টি?কি কি?</a:t>
            </a:r>
          </a:p>
          <a:p>
            <a:pPr marL="514350" indent="-514350">
              <a:buFont typeface="+mj-lt"/>
              <a:buAutoNum type="arabicParenR"/>
            </a:pPr>
            <a:r>
              <a:rPr lang="bn-IN" dirty="0"/>
              <a:t>কাদের ওপর জুম্মা ওয়াজিব নয়?</a:t>
            </a:r>
          </a:p>
          <a:p>
            <a:pPr marL="514350" indent="-514350">
              <a:buFont typeface="+mj-lt"/>
              <a:buAutoNum type="arabicParenR"/>
            </a:pPr>
            <a:r>
              <a:rPr lang="bn-IN" dirty="0"/>
              <a:t>ঈদের সুন্নতের আমলগুলো কি কি?</a:t>
            </a:r>
          </a:p>
          <a:p>
            <a:pPr marL="514350" indent="-514350">
              <a:buFont typeface="+mj-lt"/>
              <a:buAutoNum type="arabicParenR"/>
            </a:pPr>
            <a:r>
              <a:rPr lang="bn-IN" dirty="0"/>
              <a:t>জুমার সালাত ওয়াজিব হওয়ার শর্ত কয়টি?</a:t>
            </a:r>
          </a:p>
          <a:p>
            <a:pPr marL="514350" indent="-514350">
              <a:buFont typeface="+mj-lt"/>
              <a:buAutoNum type="arabicParenR"/>
            </a:pPr>
            <a:r>
              <a:rPr lang="bn-IN" dirty="0"/>
              <a:t>ঈদের জামাত কোথায় পড়তে হয়?</a:t>
            </a:r>
          </a:p>
          <a:p>
            <a:pPr marL="514350" indent="-514350">
              <a:buFont typeface="+mj-lt"/>
              <a:buAutoNum type="arabicParenR"/>
            </a:pPr>
            <a:r>
              <a:rPr lang="bn-IN" dirty="0"/>
              <a:t>জুম্মা কোথায় পড়তে হয়?</a:t>
            </a:r>
          </a:p>
          <a:p>
            <a:pPr marL="514350" indent="-514350">
              <a:buFont typeface="+mj-lt"/>
              <a:buAutoNum type="arabicParenR"/>
            </a:pPr>
            <a:r>
              <a:rPr lang="bn-IN" dirty="0"/>
              <a:t>ঈদ অর্থ 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
                                        <p:tgtEl>
                                          <p:spTgt spid="3">
                                            <p:bg/>
                                          </p:spTgt>
                                        </p:tgtEl>
                                      </p:cBhvr>
                                    </p:animEffect>
                                    <p:anim calcmode="lin" valueType="num">
                                      <p:cBhvr>
                                        <p:cTn id="13" dur="400" fill="hold"/>
                                        <p:tgtEl>
                                          <p:spTgt spid="3">
                                            <p:bg/>
                                          </p:spTgt>
                                        </p:tgtEl>
                                        <p:attrNameLst>
                                          <p:attrName>ppt_x</p:attrName>
                                        </p:attrNameLst>
                                      </p:cBhvr>
                                      <p:tavLst>
                                        <p:tav tm="0">
                                          <p:val>
                                            <p:strVal val="#ppt_x"/>
                                          </p:val>
                                        </p:tav>
                                        <p:tav tm="100000">
                                          <p:val>
                                            <p:strVal val="#ppt_x"/>
                                          </p:val>
                                        </p:tav>
                                      </p:tavLst>
                                    </p:anim>
                                    <p:anim calcmode="lin" valueType="num">
                                      <p:cBhvr>
                                        <p:cTn id="14" dur="400" fill="hold"/>
                                        <p:tgtEl>
                                          <p:spTgt spid="3">
                                            <p:bg/>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3">
                                            <p:bg/>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3">
                                            <p:bg/>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
                                        <p:tgtEl>
                                          <p:spTgt spid="3">
                                            <p:txEl>
                                              <p:pRg st="0" end="0"/>
                                            </p:txEl>
                                          </p:spTgt>
                                        </p:tgtEl>
                                      </p:cBhvr>
                                    </p:animEffect>
                                    <p:anim calcmode="lin" valueType="num">
                                      <p:cBhvr>
                                        <p:cTn id="22"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3"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100"/>
                                        <p:tgtEl>
                                          <p:spTgt spid="3">
                                            <p:txEl>
                                              <p:pRg st="1" end="1"/>
                                            </p:txEl>
                                          </p:spTgt>
                                        </p:tgtEl>
                                      </p:cBhvr>
                                    </p:animEffect>
                                    <p:anim calcmode="lin" valueType="num">
                                      <p:cBhvr>
                                        <p:cTn id="31"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3"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
                                        <p:tgtEl>
                                          <p:spTgt spid="3">
                                            <p:txEl>
                                              <p:pRg st="2" end="2"/>
                                            </p:txEl>
                                          </p:spTgt>
                                        </p:tgtEl>
                                      </p:cBhvr>
                                    </p:animEffect>
                                    <p:anim calcmode="lin" valueType="num">
                                      <p:cBhvr>
                                        <p:cTn id="40"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3" presetClass="entr" presetSubtype="0" fill="hold" grpId="0"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fade">
                                      <p:cBhvr>
                                        <p:cTn id="48" dur="100"/>
                                        <p:tgtEl>
                                          <p:spTgt spid="3">
                                            <p:txEl>
                                              <p:pRg st="3" end="3"/>
                                            </p:txEl>
                                          </p:spTgt>
                                        </p:tgtEl>
                                      </p:cBhvr>
                                    </p:animEffect>
                                    <p:anim calcmode="lin" valueType="num">
                                      <p:cBhvr>
                                        <p:cTn id="49"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0"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51"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3" presetClass="entr" presetSubtype="0" fill="hold" grpId="0"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fade">
                                      <p:cBhvr>
                                        <p:cTn id="57" dur="100"/>
                                        <p:tgtEl>
                                          <p:spTgt spid="3">
                                            <p:txEl>
                                              <p:pRg st="4" end="4"/>
                                            </p:txEl>
                                          </p:spTgt>
                                        </p:tgtEl>
                                      </p:cBhvr>
                                    </p:animEffect>
                                    <p:anim calcmode="lin" valueType="num">
                                      <p:cBhvr>
                                        <p:cTn id="58"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9"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60"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1"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3" presetClass="entr" presetSubtype="0" fill="hold" grpId="0" nodeType="clickEffect">
                                  <p:stCondLst>
                                    <p:cond delay="0"/>
                                  </p:stCondLst>
                                  <p:childTnLst>
                                    <p:set>
                                      <p:cBhvr>
                                        <p:cTn id="65" dur="1" fill="hold">
                                          <p:stCondLst>
                                            <p:cond delay="0"/>
                                          </p:stCondLst>
                                        </p:cTn>
                                        <p:tgtEl>
                                          <p:spTgt spid="3">
                                            <p:txEl>
                                              <p:pRg st="5" end="5"/>
                                            </p:txEl>
                                          </p:spTgt>
                                        </p:tgtEl>
                                        <p:attrNameLst>
                                          <p:attrName>style.visibility</p:attrName>
                                        </p:attrNameLst>
                                      </p:cBhvr>
                                      <p:to>
                                        <p:strVal val="visible"/>
                                      </p:to>
                                    </p:set>
                                    <p:animEffect transition="in" filter="fade">
                                      <p:cBhvr>
                                        <p:cTn id="66" dur="100"/>
                                        <p:tgtEl>
                                          <p:spTgt spid="3">
                                            <p:txEl>
                                              <p:pRg st="5" end="5"/>
                                            </p:txEl>
                                          </p:spTgt>
                                        </p:tgtEl>
                                      </p:cBhvr>
                                    </p:animEffect>
                                    <p:anim calcmode="lin" valueType="num">
                                      <p:cBhvr>
                                        <p:cTn id="67"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8"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69"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0"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3" presetClass="entr" presetSubtype="0" fill="hold" grpId="0" nodeType="clickEffect">
                                  <p:stCondLst>
                                    <p:cond delay="0"/>
                                  </p:stCondLst>
                                  <p:childTnLst>
                                    <p:set>
                                      <p:cBhvr>
                                        <p:cTn id="74" dur="1" fill="hold">
                                          <p:stCondLst>
                                            <p:cond delay="0"/>
                                          </p:stCondLst>
                                        </p:cTn>
                                        <p:tgtEl>
                                          <p:spTgt spid="3">
                                            <p:txEl>
                                              <p:pRg st="6" end="6"/>
                                            </p:txEl>
                                          </p:spTgt>
                                        </p:tgtEl>
                                        <p:attrNameLst>
                                          <p:attrName>style.visibility</p:attrName>
                                        </p:attrNameLst>
                                      </p:cBhvr>
                                      <p:to>
                                        <p:strVal val="visible"/>
                                      </p:to>
                                    </p:set>
                                    <p:animEffect transition="in" filter="fade">
                                      <p:cBhvr>
                                        <p:cTn id="75" dur="100"/>
                                        <p:tgtEl>
                                          <p:spTgt spid="3">
                                            <p:txEl>
                                              <p:pRg st="6" end="6"/>
                                            </p:txEl>
                                          </p:spTgt>
                                        </p:tgtEl>
                                      </p:cBhvr>
                                    </p:animEffect>
                                    <p:anim calcmode="lin" valueType="num">
                                      <p:cBhvr>
                                        <p:cTn id="76"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7"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78"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9"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3" presetClass="entr" presetSubtype="0" fill="hold" grpId="0" nodeType="clickEffect">
                                  <p:stCondLst>
                                    <p:cond delay="0"/>
                                  </p:stCondLst>
                                  <p:childTnLst>
                                    <p:set>
                                      <p:cBhvr>
                                        <p:cTn id="83" dur="1" fill="hold">
                                          <p:stCondLst>
                                            <p:cond delay="0"/>
                                          </p:stCondLst>
                                        </p:cTn>
                                        <p:tgtEl>
                                          <p:spTgt spid="3">
                                            <p:txEl>
                                              <p:pRg st="7" end="7"/>
                                            </p:txEl>
                                          </p:spTgt>
                                        </p:tgtEl>
                                        <p:attrNameLst>
                                          <p:attrName>style.visibility</p:attrName>
                                        </p:attrNameLst>
                                      </p:cBhvr>
                                      <p:to>
                                        <p:strVal val="visible"/>
                                      </p:to>
                                    </p:set>
                                    <p:animEffect transition="in" filter="fade">
                                      <p:cBhvr>
                                        <p:cTn id="84" dur="100"/>
                                        <p:tgtEl>
                                          <p:spTgt spid="3">
                                            <p:txEl>
                                              <p:pRg st="7" end="7"/>
                                            </p:txEl>
                                          </p:spTgt>
                                        </p:tgtEl>
                                      </p:cBhvr>
                                    </p:animEffect>
                                    <p:anim calcmode="lin" valueType="num">
                                      <p:cBhvr>
                                        <p:cTn id="85" dur="4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86" dur="400" fill="hold"/>
                                        <p:tgtEl>
                                          <p:spTgt spid="3">
                                            <p:txEl>
                                              <p:pRg st="7" end="7"/>
                                            </p:txEl>
                                          </p:spTgt>
                                        </p:tgtEl>
                                        <p:attrNameLst>
                                          <p:attrName>ppt_y</p:attrName>
                                        </p:attrNameLst>
                                      </p:cBhvr>
                                      <p:tavLst>
                                        <p:tav tm="0">
                                          <p:val>
                                            <p:strVal val="#ppt_y+0.31"/>
                                          </p:val>
                                        </p:tav>
                                        <p:tav tm="100000">
                                          <p:val>
                                            <p:strVal val="#ppt_y+0.31"/>
                                          </p:val>
                                        </p:tav>
                                      </p:tavLst>
                                    </p:anim>
                                    <p:anim calcmode="lin" valueType="num">
                                      <p:cBhvr>
                                        <p:cTn id="87" dur="600" decel="50000" fill="hold">
                                          <p:stCondLst>
                                            <p:cond delay="400"/>
                                          </p:stCondLst>
                                        </p:cTn>
                                        <p:tgtEl>
                                          <p:spTgt spid="3">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8" dur="600" decel="50000" fill="hold">
                                          <p:stCondLst>
                                            <p:cond delay="400"/>
                                          </p:stCondLst>
                                        </p:cTn>
                                        <p:tgtEl>
                                          <p:spTgt spid="3">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3" presetClass="entr" presetSubtype="0" fill="hold" grpId="0" nodeType="clickEffect">
                                  <p:stCondLst>
                                    <p:cond delay="0"/>
                                  </p:stCondLst>
                                  <p:childTnLst>
                                    <p:set>
                                      <p:cBhvr>
                                        <p:cTn id="92" dur="1" fill="hold">
                                          <p:stCondLst>
                                            <p:cond delay="0"/>
                                          </p:stCondLst>
                                        </p:cTn>
                                        <p:tgtEl>
                                          <p:spTgt spid="3">
                                            <p:txEl>
                                              <p:pRg st="8" end="8"/>
                                            </p:txEl>
                                          </p:spTgt>
                                        </p:tgtEl>
                                        <p:attrNameLst>
                                          <p:attrName>style.visibility</p:attrName>
                                        </p:attrNameLst>
                                      </p:cBhvr>
                                      <p:to>
                                        <p:strVal val="visible"/>
                                      </p:to>
                                    </p:set>
                                    <p:animEffect transition="in" filter="fade">
                                      <p:cBhvr>
                                        <p:cTn id="93" dur="100"/>
                                        <p:tgtEl>
                                          <p:spTgt spid="3">
                                            <p:txEl>
                                              <p:pRg st="8" end="8"/>
                                            </p:txEl>
                                          </p:spTgt>
                                        </p:tgtEl>
                                      </p:cBhvr>
                                    </p:animEffect>
                                    <p:anim calcmode="lin" valueType="num">
                                      <p:cBhvr>
                                        <p:cTn id="94" dur="4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5" dur="400" fill="hold"/>
                                        <p:tgtEl>
                                          <p:spTgt spid="3">
                                            <p:txEl>
                                              <p:pRg st="8" end="8"/>
                                            </p:txEl>
                                          </p:spTgt>
                                        </p:tgtEl>
                                        <p:attrNameLst>
                                          <p:attrName>ppt_y</p:attrName>
                                        </p:attrNameLst>
                                      </p:cBhvr>
                                      <p:tavLst>
                                        <p:tav tm="0">
                                          <p:val>
                                            <p:strVal val="#ppt_y+0.31"/>
                                          </p:val>
                                        </p:tav>
                                        <p:tav tm="100000">
                                          <p:val>
                                            <p:strVal val="#ppt_y+0.31"/>
                                          </p:val>
                                        </p:tav>
                                      </p:tavLst>
                                    </p:anim>
                                    <p:anim calcmode="lin" valueType="num">
                                      <p:cBhvr>
                                        <p:cTn id="96" dur="600" decel="50000" fill="hold">
                                          <p:stCondLst>
                                            <p:cond delay="400"/>
                                          </p:stCondLst>
                                        </p:cTn>
                                        <p:tgtEl>
                                          <p:spTgt spid="3">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7" dur="600" decel="50000" fill="hold">
                                          <p:stCondLst>
                                            <p:cond delay="400"/>
                                          </p:stCondLst>
                                        </p:cTn>
                                        <p:tgtEl>
                                          <p:spTgt spid="3">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3" presetClass="entr" presetSubtype="0" fill="hold" grpId="0" nodeType="clickEffect">
                                  <p:stCondLst>
                                    <p:cond delay="0"/>
                                  </p:stCondLst>
                                  <p:childTnLst>
                                    <p:set>
                                      <p:cBhvr>
                                        <p:cTn id="101" dur="1" fill="hold">
                                          <p:stCondLst>
                                            <p:cond delay="0"/>
                                          </p:stCondLst>
                                        </p:cTn>
                                        <p:tgtEl>
                                          <p:spTgt spid="3">
                                            <p:txEl>
                                              <p:pRg st="9" end="9"/>
                                            </p:txEl>
                                          </p:spTgt>
                                        </p:tgtEl>
                                        <p:attrNameLst>
                                          <p:attrName>style.visibility</p:attrName>
                                        </p:attrNameLst>
                                      </p:cBhvr>
                                      <p:to>
                                        <p:strVal val="visible"/>
                                      </p:to>
                                    </p:set>
                                    <p:animEffect transition="in" filter="fade">
                                      <p:cBhvr>
                                        <p:cTn id="102" dur="100"/>
                                        <p:tgtEl>
                                          <p:spTgt spid="3">
                                            <p:txEl>
                                              <p:pRg st="9" end="9"/>
                                            </p:txEl>
                                          </p:spTgt>
                                        </p:tgtEl>
                                      </p:cBhvr>
                                    </p:animEffect>
                                    <p:anim calcmode="lin" valueType="num">
                                      <p:cBhvr>
                                        <p:cTn id="103" dur="4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04" dur="400" fill="hold"/>
                                        <p:tgtEl>
                                          <p:spTgt spid="3">
                                            <p:txEl>
                                              <p:pRg st="9" end="9"/>
                                            </p:txEl>
                                          </p:spTgt>
                                        </p:tgtEl>
                                        <p:attrNameLst>
                                          <p:attrName>ppt_y</p:attrName>
                                        </p:attrNameLst>
                                      </p:cBhvr>
                                      <p:tavLst>
                                        <p:tav tm="0">
                                          <p:val>
                                            <p:strVal val="#ppt_y+0.31"/>
                                          </p:val>
                                        </p:tav>
                                        <p:tav tm="100000">
                                          <p:val>
                                            <p:strVal val="#ppt_y+0.31"/>
                                          </p:val>
                                        </p:tav>
                                      </p:tavLst>
                                    </p:anim>
                                    <p:anim calcmode="lin" valueType="num">
                                      <p:cBhvr>
                                        <p:cTn id="105" dur="600" decel="50000" fill="hold">
                                          <p:stCondLst>
                                            <p:cond delay="400"/>
                                          </p:stCondLst>
                                        </p:cTn>
                                        <p:tgtEl>
                                          <p:spTgt spid="3">
                                            <p:txEl>
                                              <p:pRg st="9" end="9"/>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6" dur="600" decel="50000" fill="hold">
                                          <p:stCondLst>
                                            <p:cond delay="400"/>
                                          </p:stCondLst>
                                        </p:cTn>
                                        <p:tgtEl>
                                          <p:spTgt spid="3">
                                            <p:txEl>
                                              <p:pRg st="9" end="9"/>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800" y="-381000"/>
            <a:ext cx="8148979" cy="7455491"/>
          </a:xfrm>
          <a:prstGeom prst="rect">
            <a:avLst/>
          </a:prstGeom>
        </p:spPr>
      </p:pic>
      <p:sp>
        <p:nvSpPr>
          <p:cNvPr id="11" name="Donut 10"/>
          <p:cNvSpPr/>
          <p:nvPr/>
        </p:nvSpPr>
        <p:spPr>
          <a:xfrm>
            <a:off x="4692440" y="2533654"/>
            <a:ext cx="480060" cy="640080"/>
          </a:xfrm>
          <a:prstGeom prst="donut">
            <a:avLst>
              <a:gd name="adj" fmla="val 11448"/>
            </a:avLst>
          </a:prstGeom>
          <a:solidFill>
            <a:srgbClr val="6C2E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onut 12"/>
          <p:cNvSpPr/>
          <p:nvPr/>
        </p:nvSpPr>
        <p:spPr>
          <a:xfrm>
            <a:off x="914400" y="990600"/>
            <a:ext cx="1234440" cy="1645920"/>
          </a:xfrm>
          <a:prstGeom prst="donut">
            <a:avLst>
              <a:gd name="adj" fmla="val 3452"/>
            </a:avLst>
          </a:prstGeom>
          <a:gradFill flip="none" rotWithShape="1">
            <a:gsLst>
              <a:gs pos="5000">
                <a:srgbClr val="FFFF00"/>
              </a:gs>
              <a:gs pos="38000">
                <a:srgbClr val="00B050"/>
              </a:gs>
              <a:gs pos="74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p:cNvSpPr/>
          <p:nvPr/>
        </p:nvSpPr>
        <p:spPr>
          <a:xfrm>
            <a:off x="872762" y="2585287"/>
            <a:ext cx="274320" cy="365760"/>
          </a:xfrm>
          <a:prstGeom prst="ellipse">
            <a:avLst/>
          </a:prstGeom>
          <a:solidFill>
            <a:srgbClr val="6C2E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66800" y="1143000"/>
            <a:ext cx="914400" cy="1295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nut 15"/>
          <p:cNvSpPr/>
          <p:nvPr/>
        </p:nvSpPr>
        <p:spPr>
          <a:xfrm>
            <a:off x="4277210" y="4281885"/>
            <a:ext cx="342900" cy="457200"/>
          </a:xfrm>
          <a:prstGeom prst="donut">
            <a:avLst>
              <a:gd name="adj" fmla="val 1179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16"/>
          <p:cNvSpPr/>
          <p:nvPr/>
        </p:nvSpPr>
        <p:spPr>
          <a:xfrm>
            <a:off x="1483095" y="1195010"/>
            <a:ext cx="3148697" cy="4152899"/>
          </a:xfrm>
          <a:custGeom>
            <a:avLst/>
            <a:gdLst>
              <a:gd name="connsiteX0" fmla="*/ 1775102 w 4198262"/>
              <a:gd name="connsiteY0" fmla="*/ 0 h 4152899"/>
              <a:gd name="connsiteX1" fmla="*/ 4198262 w 4198262"/>
              <a:gd name="connsiteY1" fmla="*/ 2423160 h 4152899"/>
              <a:gd name="connsiteX2" fmla="*/ 3488535 w 4198262"/>
              <a:gd name="connsiteY2" fmla="*/ 4136593 h 4152899"/>
              <a:gd name="connsiteX3" fmla="*/ 3470594 w 4198262"/>
              <a:gd name="connsiteY3" fmla="*/ 4152899 h 4152899"/>
              <a:gd name="connsiteX4" fmla="*/ 3565319 w 4198262"/>
              <a:gd name="connsiteY4" fmla="*/ 4048675 h 4152899"/>
              <a:gd name="connsiteX5" fmla="*/ 4118651 w 4198262"/>
              <a:gd name="connsiteY5" fmla="*/ 2507320 h 4152899"/>
              <a:gd name="connsiteX6" fmla="*/ 1695491 w 4198262"/>
              <a:gd name="connsiteY6" fmla="*/ 84160 h 4152899"/>
              <a:gd name="connsiteX7" fmla="*/ 154137 w 4198262"/>
              <a:gd name="connsiteY7" fmla="*/ 637492 h 4152899"/>
              <a:gd name="connsiteX8" fmla="*/ 0 w 4198262"/>
              <a:gd name="connsiteY8" fmla="*/ 777581 h 4152899"/>
              <a:gd name="connsiteX9" fmla="*/ 61670 w 4198262"/>
              <a:gd name="connsiteY9" fmla="*/ 709727 h 4152899"/>
              <a:gd name="connsiteX10" fmla="*/ 1775102 w 4198262"/>
              <a:gd name="connsiteY10" fmla="*/ 0 h 415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8262" h="4152899">
                <a:moveTo>
                  <a:pt x="1775102" y="0"/>
                </a:moveTo>
                <a:cubicBezTo>
                  <a:pt x="3113376" y="0"/>
                  <a:pt x="4198262" y="1084886"/>
                  <a:pt x="4198262" y="2423160"/>
                </a:cubicBezTo>
                <a:cubicBezTo>
                  <a:pt x="4198262" y="3092297"/>
                  <a:pt x="3927040" y="3698087"/>
                  <a:pt x="3488535" y="4136593"/>
                </a:cubicBezTo>
                <a:lnTo>
                  <a:pt x="3470594" y="4152899"/>
                </a:lnTo>
                <a:lnTo>
                  <a:pt x="3565319" y="4048675"/>
                </a:lnTo>
                <a:cubicBezTo>
                  <a:pt x="3910997" y="3629810"/>
                  <a:pt x="4118651" y="3092815"/>
                  <a:pt x="4118651" y="2507320"/>
                </a:cubicBezTo>
                <a:cubicBezTo>
                  <a:pt x="4118651" y="1169046"/>
                  <a:pt x="3033765" y="84160"/>
                  <a:pt x="1695491" y="84160"/>
                </a:cubicBezTo>
                <a:cubicBezTo>
                  <a:pt x="1109996" y="84160"/>
                  <a:pt x="573002" y="291814"/>
                  <a:pt x="154137" y="637492"/>
                </a:cubicBezTo>
                <a:lnTo>
                  <a:pt x="0" y="777581"/>
                </a:lnTo>
                <a:lnTo>
                  <a:pt x="61670" y="709727"/>
                </a:lnTo>
                <a:cubicBezTo>
                  <a:pt x="500175" y="271222"/>
                  <a:pt x="1105965" y="0"/>
                  <a:pt x="1775102"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0415056" flipH="1">
            <a:off x="2867283" y="5060661"/>
            <a:ext cx="1981200" cy="968078"/>
          </a:xfrm>
          <a:custGeom>
            <a:avLst/>
            <a:gdLst>
              <a:gd name="connsiteX0" fmla="*/ 781313 w 1787153"/>
              <a:gd name="connsiteY0" fmla="*/ 0 h 1906788"/>
              <a:gd name="connsiteX1" fmla="*/ 1787153 w 1787153"/>
              <a:gd name="connsiteY1" fmla="*/ 1005840 h 1906788"/>
              <a:gd name="connsiteX2" fmla="*/ 1260756 w 1787153"/>
              <a:gd name="connsiteY2" fmla="*/ 1890281 h 1906788"/>
              <a:gd name="connsiteX3" fmla="*/ 1226490 w 1787153"/>
              <a:gd name="connsiteY3" fmla="*/ 1906788 h 1906788"/>
              <a:gd name="connsiteX4" fmla="*/ 1222430 w 1787153"/>
              <a:gd name="connsiteY4" fmla="*/ 1879245 h 1906788"/>
              <a:gd name="connsiteX5" fmla="*/ 49153 w 1787153"/>
              <a:gd name="connsiteY5" fmla="*/ 398164 h 1906788"/>
              <a:gd name="connsiteX6" fmla="*/ 0 w 1787153"/>
              <a:gd name="connsiteY6" fmla="*/ 379537 h 1906788"/>
              <a:gd name="connsiteX7" fmla="*/ 70077 w 1787153"/>
              <a:gd name="connsiteY7" fmla="*/ 294604 h 1906788"/>
              <a:gd name="connsiteX8" fmla="*/ 781313 w 1787153"/>
              <a:gd name="connsiteY8" fmla="*/ 0 h 190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7153" h="1906788">
                <a:moveTo>
                  <a:pt x="781313" y="0"/>
                </a:moveTo>
                <a:cubicBezTo>
                  <a:pt x="1336823" y="0"/>
                  <a:pt x="1787153" y="450330"/>
                  <a:pt x="1787153" y="1005840"/>
                </a:cubicBezTo>
                <a:cubicBezTo>
                  <a:pt x="1787153" y="1387753"/>
                  <a:pt x="1574302" y="1719952"/>
                  <a:pt x="1260756" y="1890281"/>
                </a:cubicBezTo>
                <a:lnTo>
                  <a:pt x="1226490" y="1906788"/>
                </a:lnTo>
                <a:lnTo>
                  <a:pt x="1222430" y="1879245"/>
                </a:lnTo>
                <a:cubicBezTo>
                  <a:pt x="1090078" y="1209586"/>
                  <a:pt x="643494" y="658439"/>
                  <a:pt x="49153" y="398164"/>
                </a:cubicBezTo>
                <a:lnTo>
                  <a:pt x="0" y="379537"/>
                </a:lnTo>
                <a:lnTo>
                  <a:pt x="70077" y="294604"/>
                </a:lnTo>
                <a:cubicBezTo>
                  <a:pt x="252098" y="112583"/>
                  <a:pt x="503558" y="0"/>
                  <a:pt x="781313" y="0"/>
                </a:cubicBezTo>
                <a:close/>
              </a:path>
            </a:pathLst>
          </a:custGeom>
          <a:solidFill>
            <a:srgbClr val="6C2E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nut 23"/>
          <p:cNvSpPr/>
          <p:nvPr/>
        </p:nvSpPr>
        <p:spPr>
          <a:xfrm>
            <a:off x="1143000" y="2133600"/>
            <a:ext cx="3048000" cy="3048000"/>
          </a:xfrm>
          <a:prstGeom prst="donut">
            <a:avLst>
              <a:gd name="adj" fmla="val 6614"/>
            </a:avLst>
          </a:prstGeom>
          <a:gradFill>
            <a:gsLst>
              <a:gs pos="0">
                <a:srgbClr val="FF3399"/>
              </a:gs>
              <a:gs pos="25000">
                <a:srgbClr val="FF6633"/>
              </a:gs>
              <a:gs pos="50000">
                <a:srgbClr val="FFFF00"/>
              </a:gs>
              <a:gs pos="75000">
                <a:srgbClr val="01A78F"/>
              </a:gs>
              <a:gs pos="100000">
                <a:srgbClr val="3366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0" name="Group 39"/>
          <p:cNvGrpSpPr/>
          <p:nvPr/>
        </p:nvGrpSpPr>
        <p:grpSpPr>
          <a:xfrm rot="5400000">
            <a:off x="7998142" y="5448891"/>
            <a:ext cx="1920240" cy="138350"/>
            <a:chOff x="1271758" y="120710"/>
            <a:chExt cx="11923992" cy="184466"/>
          </a:xfrm>
        </p:grpSpPr>
        <p:cxnSp>
          <p:nvCxnSpPr>
            <p:cNvPr id="41" name="Straight Connector 40"/>
            <p:cNvCxnSpPr/>
            <p:nvPr/>
          </p:nvCxnSpPr>
          <p:spPr>
            <a:xfrm flipV="1">
              <a:off x="1271758" y="120710"/>
              <a:ext cx="11277600" cy="1105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1487222" y="178514"/>
              <a:ext cx="11277600" cy="1105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1702686" y="236318"/>
              <a:ext cx="11277600" cy="1105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918150" y="294122"/>
              <a:ext cx="11277600" cy="1105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54" name="Freeform 53"/>
          <p:cNvSpPr/>
          <p:nvPr/>
        </p:nvSpPr>
        <p:spPr>
          <a:xfrm rot="10800000">
            <a:off x="839944" y="1743192"/>
            <a:ext cx="3148697" cy="4152899"/>
          </a:xfrm>
          <a:custGeom>
            <a:avLst/>
            <a:gdLst>
              <a:gd name="connsiteX0" fmla="*/ 1775102 w 4198262"/>
              <a:gd name="connsiteY0" fmla="*/ 0 h 4152899"/>
              <a:gd name="connsiteX1" fmla="*/ 4198262 w 4198262"/>
              <a:gd name="connsiteY1" fmla="*/ 2423160 h 4152899"/>
              <a:gd name="connsiteX2" fmla="*/ 3488535 w 4198262"/>
              <a:gd name="connsiteY2" fmla="*/ 4136593 h 4152899"/>
              <a:gd name="connsiteX3" fmla="*/ 3470594 w 4198262"/>
              <a:gd name="connsiteY3" fmla="*/ 4152899 h 4152899"/>
              <a:gd name="connsiteX4" fmla="*/ 3565319 w 4198262"/>
              <a:gd name="connsiteY4" fmla="*/ 4048675 h 4152899"/>
              <a:gd name="connsiteX5" fmla="*/ 4118651 w 4198262"/>
              <a:gd name="connsiteY5" fmla="*/ 2507320 h 4152899"/>
              <a:gd name="connsiteX6" fmla="*/ 1695491 w 4198262"/>
              <a:gd name="connsiteY6" fmla="*/ 84160 h 4152899"/>
              <a:gd name="connsiteX7" fmla="*/ 154137 w 4198262"/>
              <a:gd name="connsiteY7" fmla="*/ 637492 h 4152899"/>
              <a:gd name="connsiteX8" fmla="*/ 0 w 4198262"/>
              <a:gd name="connsiteY8" fmla="*/ 777581 h 4152899"/>
              <a:gd name="connsiteX9" fmla="*/ 61670 w 4198262"/>
              <a:gd name="connsiteY9" fmla="*/ 709727 h 4152899"/>
              <a:gd name="connsiteX10" fmla="*/ 1775102 w 4198262"/>
              <a:gd name="connsiteY10" fmla="*/ 0 h 415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8262" h="4152899">
                <a:moveTo>
                  <a:pt x="1775102" y="0"/>
                </a:moveTo>
                <a:cubicBezTo>
                  <a:pt x="3113376" y="0"/>
                  <a:pt x="4198262" y="1084886"/>
                  <a:pt x="4198262" y="2423160"/>
                </a:cubicBezTo>
                <a:cubicBezTo>
                  <a:pt x="4198262" y="3092297"/>
                  <a:pt x="3927040" y="3698087"/>
                  <a:pt x="3488535" y="4136593"/>
                </a:cubicBezTo>
                <a:lnTo>
                  <a:pt x="3470594" y="4152899"/>
                </a:lnTo>
                <a:lnTo>
                  <a:pt x="3565319" y="4048675"/>
                </a:lnTo>
                <a:cubicBezTo>
                  <a:pt x="3910997" y="3629810"/>
                  <a:pt x="4118651" y="3092815"/>
                  <a:pt x="4118651" y="2507320"/>
                </a:cubicBezTo>
                <a:cubicBezTo>
                  <a:pt x="4118651" y="1169046"/>
                  <a:pt x="3033765" y="84160"/>
                  <a:pt x="1695491" y="84160"/>
                </a:cubicBezTo>
                <a:cubicBezTo>
                  <a:pt x="1109996" y="84160"/>
                  <a:pt x="573002" y="291814"/>
                  <a:pt x="154137" y="637492"/>
                </a:cubicBezTo>
                <a:lnTo>
                  <a:pt x="0" y="777581"/>
                </a:lnTo>
                <a:lnTo>
                  <a:pt x="61670" y="709727"/>
                </a:lnTo>
                <a:cubicBezTo>
                  <a:pt x="500175" y="271222"/>
                  <a:pt x="1105965" y="0"/>
                  <a:pt x="177510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nut 55"/>
          <p:cNvSpPr/>
          <p:nvPr/>
        </p:nvSpPr>
        <p:spPr>
          <a:xfrm>
            <a:off x="762000" y="1828800"/>
            <a:ext cx="342900" cy="457200"/>
          </a:xfrm>
          <a:prstGeom prst="donut">
            <a:avLst>
              <a:gd name="adj" fmla="val 11790"/>
            </a:avLst>
          </a:prstGeom>
          <a:solidFill>
            <a:srgbClr val="6C2E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Rectangle 58"/>
          <p:cNvSpPr/>
          <p:nvPr/>
        </p:nvSpPr>
        <p:spPr>
          <a:xfrm>
            <a:off x="4953000" y="1219200"/>
            <a:ext cx="3200400" cy="4038600"/>
          </a:xfrm>
          <a:prstGeom prst="rect">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4"/>
          <a:srcRect/>
          <a:stretch>
            <a:fillRect/>
          </a:stretch>
        </p:blipFill>
        <p:spPr bwMode="auto">
          <a:xfrm>
            <a:off x="5257800" y="1295400"/>
            <a:ext cx="2684417" cy="762000"/>
          </a:xfrm>
          <a:prstGeom prst="rect">
            <a:avLst/>
          </a:prstGeom>
          <a:noFill/>
          <a:ln w="9525">
            <a:noFill/>
            <a:miter lim="800000"/>
            <a:headEnd/>
            <a:tailEnd/>
          </a:ln>
          <a:effectLst/>
        </p:spPr>
      </p:pic>
      <p:pic>
        <p:nvPicPr>
          <p:cNvPr id="29" name="Picture 28" descr="C:\Users\SHAFIULLAH\Desktop\IMG_20201128_114118.jpg"/>
          <p:cNvPicPr>
            <a:picLocks noChangeAspect="1" noChangeArrowheads="1"/>
          </p:cNvPicPr>
          <p:nvPr/>
        </p:nvPicPr>
        <p:blipFill>
          <a:blip r:embed="rId5" cstate="print"/>
          <a:srcRect/>
          <a:stretch>
            <a:fillRect/>
          </a:stretch>
        </p:blipFill>
        <p:spPr bwMode="auto">
          <a:xfrm>
            <a:off x="1371600" y="2362200"/>
            <a:ext cx="2590800" cy="2590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a:extLst>
              <a:ext uri="{FF2B5EF4-FFF2-40B4-BE49-F238E27FC236}">
                <a16:creationId xmlns:a16="http://schemas.microsoft.com/office/drawing/2014/main" id="{D3C8809F-0F77-48CD-B1DF-ABDF0580A9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5477" y="2114550"/>
            <a:ext cx="2756740" cy="3067049"/>
          </a:xfrm>
          <a:prstGeom prst="rect">
            <a:avLst/>
          </a:prstGeom>
        </p:spPr>
      </p:pic>
    </p:spTree>
    <p:extLst>
      <p:ext uri="{BB962C8B-B14F-4D97-AF65-F5344CB8AC3E}">
        <p14:creationId xmlns:p14="http://schemas.microsoft.com/office/powerpoint/2010/main" val="50612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strVal val="#ppt_w+.3"/>
                                          </p:val>
                                        </p:tav>
                                        <p:tav tm="100000">
                                          <p:val>
                                            <p:strVal val="#ppt_w"/>
                                          </p:val>
                                        </p:tav>
                                      </p:tavLst>
                                    </p:anim>
                                    <p:anim calcmode="lin" valueType="num">
                                      <p:cBhvr>
                                        <p:cTn id="8" dur="500" fill="hold"/>
                                        <p:tgtEl>
                                          <p:spTgt spid="24"/>
                                        </p:tgtEl>
                                        <p:attrNameLst>
                                          <p:attrName>ppt_h</p:attrName>
                                        </p:attrNameLst>
                                      </p:cBhvr>
                                      <p:tavLst>
                                        <p:tav tm="0">
                                          <p:val>
                                            <p:strVal val="#ppt_h"/>
                                          </p:val>
                                        </p:tav>
                                        <p:tav tm="100000">
                                          <p:val>
                                            <p:strVal val="#ppt_h"/>
                                          </p:val>
                                        </p:tav>
                                      </p:tavLst>
                                    </p:anim>
                                    <p:animEffect transition="in" filter="fade">
                                      <p:cBhvr>
                                        <p:cTn id="9" dur="500"/>
                                        <p:tgtEl>
                                          <p:spTgt spid="24"/>
                                        </p:tgtEl>
                                      </p:cBhvr>
                                    </p:animEffect>
                                  </p:childTnLst>
                                </p:cTn>
                              </p:par>
                              <p:par>
                                <p:cTn id="10" presetID="8" presetClass="emph" presetSubtype="0" autoRev="1" fill="hold" grpId="1" nodeType="withEffect">
                                  <p:stCondLst>
                                    <p:cond delay="0"/>
                                  </p:stCondLst>
                                  <p:childTnLst>
                                    <p:animRot by="21600000">
                                      <p:cBhvr>
                                        <p:cTn id="11" dur="1000" fill="hold"/>
                                        <p:tgtEl>
                                          <p:spTgt spid="24"/>
                                        </p:tgtEl>
                                        <p:attrNameLst>
                                          <p:attrName>r</p:attrName>
                                        </p:attrNameLst>
                                      </p:cBhvr>
                                    </p:animRot>
                                  </p:childTnLst>
                                </p:cTn>
                              </p:par>
                              <p:par>
                                <p:cTn id="12" presetID="18" presetClass="entr" presetSubtype="6"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strips(downRight)">
                                      <p:cBhvr>
                                        <p:cTn id="14" dur="500"/>
                                        <p:tgtEl>
                                          <p:spTgt spid="17"/>
                                        </p:tgtEl>
                                      </p:cBhvr>
                                    </p:animEffect>
                                  </p:childTnLst>
                                </p:cTn>
                              </p:par>
                              <p:par>
                                <p:cTn id="15" presetID="23"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childTnLst>
                                </p:cTn>
                              </p:par>
                              <p:par>
                                <p:cTn id="19" presetID="22" presetClass="entr" presetSubtype="4" fill="hold" grpId="0" nodeType="withEffect">
                                  <p:stCondLst>
                                    <p:cond delay="125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par>
                                <p:cTn id="22" presetID="23" presetClass="entr" presetSubtype="16" fill="hold" grpId="0" nodeType="withEffect">
                                  <p:stCondLst>
                                    <p:cond delay="200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childTnLst>
                                </p:cTn>
                              </p:par>
                              <p:par>
                                <p:cTn id="26" presetID="18" presetClass="entr" presetSubtype="9"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strips(upLeft)">
                                      <p:cBhvr>
                                        <p:cTn id="28" dur="500"/>
                                        <p:tgtEl>
                                          <p:spTgt spid="54"/>
                                        </p:tgtEl>
                                      </p:cBhvr>
                                    </p:animEffect>
                                  </p:childTnLst>
                                </p:cTn>
                              </p:par>
                              <p:par>
                                <p:cTn id="29" presetID="23" presetClass="entr" presetSubtype="16"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p:cTn id="31" dur="500" fill="hold"/>
                                        <p:tgtEl>
                                          <p:spTgt spid="56"/>
                                        </p:tgtEl>
                                        <p:attrNameLst>
                                          <p:attrName>ppt_w</p:attrName>
                                        </p:attrNameLst>
                                      </p:cBhvr>
                                      <p:tavLst>
                                        <p:tav tm="0">
                                          <p:val>
                                            <p:fltVal val="0"/>
                                          </p:val>
                                        </p:tav>
                                        <p:tav tm="100000">
                                          <p:val>
                                            <p:strVal val="#ppt_w"/>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childTnLst>
                                </p:cTn>
                              </p:par>
                            </p:childTnLst>
                          </p:cTn>
                        </p:par>
                        <p:par>
                          <p:cTn id="33" fill="hold">
                            <p:stCondLst>
                              <p:cond delay="2500"/>
                            </p:stCondLst>
                            <p:childTnLst>
                              <p:par>
                                <p:cTn id="34" presetID="18" presetClass="entr" presetSubtype="12" fill="hold" nodeType="afterEffect">
                                  <p:stCondLst>
                                    <p:cond delay="0"/>
                                  </p:stCondLst>
                                  <p:childTnLst>
                                    <p:set>
                                      <p:cBhvr>
                                        <p:cTn id="35" dur="1" fill="hold">
                                          <p:stCondLst>
                                            <p:cond delay="0"/>
                                          </p:stCondLst>
                                        </p:cTn>
                                        <p:tgtEl>
                                          <p:spTgt spid="2051"/>
                                        </p:tgtEl>
                                        <p:attrNameLst>
                                          <p:attrName>style.visibility</p:attrName>
                                        </p:attrNameLst>
                                      </p:cBhvr>
                                      <p:to>
                                        <p:strVal val="visible"/>
                                      </p:to>
                                    </p:set>
                                    <p:animEffect transition="in" filter="strips(downLeft)">
                                      <p:cBhvr>
                                        <p:cTn id="36" dur="500"/>
                                        <p:tgtEl>
                                          <p:spTgt spid="2051"/>
                                        </p:tgtEl>
                                      </p:cBhvr>
                                    </p:animEffect>
                                  </p:childTnLst>
                                </p:cTn>
                              </p:par>
                              <p:par>
                                <p:cTn id="37" presetID="31" presetClass="entr" presetSubtype="0" fill="hold" nodeType="withEffect">
                                  <p:stCondLst>
                                    <p:cond delay="0"/>
                                  </p:stCondLst>
                                  <p:iterate type="lt">
                                    <p:tmPct val="5000"/>
                                  </p:iterate>
                                  <p:childTnLst>
                                    <p:set>
                                      <p:cBhvr>
                                        <p:cTn id="38" dur="1" fill="hold">
                                          <p:stCondLst>
                                            <p:cond delay="0"/>
                                          </p:stCondLst>
                                        </p:cTn>
                                        <p:tgtEl>
                                          <p:spTgt spid="29"/>
                                        </p:tgtEl>
                                        <p:attrNameLst>
                                          <p:attrName>style.visibility</p:attrName>
                                        </p:attrNameLst>
                                      </p:cBhvr>
                                      <p:to>
                                        <p:strVal val="visible"/>
                                      </p:to>
                                    </p:set>
                                    <p:anim calcmode="lin" valueType="num">
                                      <p:cBhvr>
                                        <p:cTn id="39" dur="2000" fill="hold"/>
                                        <p:tgtEl>
                                          <p:spTgt spid="29"/>
                                        </p:tgtEl>
                                        <p:attrNameLst>
                                          <p:attrName>ppt_w</p:attrName>
                                        </p:attrNameLst>
                                      </p:cBhvr>
                                      <p:tavLst>
                                        <p:tav tm="0">
                                          <p:val>
                                            <p:fltVal val="0"/>
                                          </p:val>
                                        </p:tav>
                                        <p:tav tm="100000">
                                          <p:val>
                                            <p:strVal val="#ppt_w"/>
                                          </p:val>
                                        </p:tav>
                                      </p:tavLst>
                                    </p:anim>
                                    <p:anim calcmode="lin" valueType="num">
                                      <p:cBhvr>
                                        <p:cTn id="40" dur="2000" fill="hold"/>
                                        <p:tgtEl>
                                          <p:spTgt spid="29"/>
                                        </p:tgtEl>
                                        <p:attrNameLst>
                                          <p:attrName>ppt_h</p:attrName>
                                        </p:attrNameLst>
                                      </p:cBhvr>
                                      <p:tavLst>
                                        <p:tav tm="0">
                                          <p:val>
                                            <p:fltVal val="0"/>
                                          </p:val>
                                        </p:tav>
                                        <p:tav tm="100000">
                                          <p:val>
                                            <p:strVal val="#ppt_h"/>
                                          </p:val>
                                        </p:tav>
                                      </p:tavLst>
                                    </p:anim>
                                    <p:anim calcmode="lin" valueType="num">
                                      <p:cBhvr>
                                        <p:cTn id="41" dur="2000" fill="hold"/>
                                        <p:tgtEl>
                                          <p:spTgt spid="29"/>
                                        </p:tgtEl>
                                        <p:attrNameLst>
                                          <p:attrName>style.rotation</p:attrName>
                                        </p:attrNameLst>
                                      </p:cBhvr>
                                      <p:tavLst>
                                        <p:tav tm="0">
                                          <p:val>
                                            <p:fltVal val="90"/>
                                          </p:val>
                                        </p:tav>
                                        <p:tav tm="100000">
                                          <p:val>
                                            <p:fltVal val="0"/>
                                          </p:val>
                                        </p:tav>
                                      </p:tavLst>
                                    </p:anim>
                                    <p:animEffect transition="in" filter="fade">
                                      <p:cBhvr>
                                        <p:cTn id="42" dur="2000"/>
                                        <p:tgtEl>
                                          <p:spTgt spid="29"/>
                                        </p:tgtEl>
                                      </p:cBhvr>
                                    </p:animEffect>
                                  </p:childTnLst>
                                </p:cTn>
                              </p:par>
                              <p:par>
                                <p:cTn id="43" presetID="42"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P spid="23" grpId="0" animBg="1"/>
      <p:bldP spid="24" grpId="0" animBg="1"/>
      <p:bldP spid="24" grpId="1" animBg="1"/>
      <p:bldP spid="54"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bn-IN" dirty="0"/>
              <a:t>শুন্যস্থান পূরণ কর</a:t>
            </a:r>
            <a:endParaRPr lang="en-US"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r>
              <a:rPr lang="bn-IN" dirty="0"/>
              <a:t>জুমার খুৎবা পড়তে হয় নামাজের ____।</a:t>
            </a:r>
          </a:p>
          <a:p>
            <a:r>
              <a:rPr lang="bn-IN" dirty="0"/>
              <a:t>ঈদুল ফিতরের খুৎবা পড়তে হয় নামাজের___।</a:t>
            </a:r>
          </a:p>
          <a:p>
            <a:r>
              <a:rPr lang="bn-IN" dirty="0"/>
              <a:t>কুরবানীর ঈদ জ্বিলহজ মাসের ___ তারিখ হয়।</a:t>
            </a:r>
          </a:p>
          <a:p>
            <a:r>
              <a:rPr lang="bn-IN" dirty="0"/>
              <a:t>ঈদ উল ফিতর শাওয়াল মাসের ___ তারিখ হয়।</a:t>
            </a:r>
          </a:p>
          <a:p>
            <a:r>
              <a:rPr lang="bn-IN" dirty="0"/>
              <a:t>ঈদের সালাতে ছয়টি তাকবির ____।</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1000" fill="hold"/>
                                        <p:tgtEl>
                                          <p:spTgt spid="3">
                                            <p:bg/>
                                          </p:spTgt>
                                        </p:tgtEl>
                                        <p:attrNameLst>
                                          <p:attrName>ppt_x</p:attrName>
                                        </p:attrNameLst>
                                      </p:cBhvr>
                                      <p:tavLst>
                                        <p:tav tm="0">
                                          <p:val>
                                            <p:strVal val="#ppt_x-.2"/>
                                          </p:val>
                                        </p:tav>
                                        <p:tav tm="100000">
                                          <p:val>
                                            <p:strVal val="#ppt_x"/>
                                          </p:val>
                                        </p:tav>
                                      </p:tavLst>
                                    </p:anim>
                                    <p:anim calcmode="lin" valueType="num">
                                      <p:cBhvr>
                                        <p:cTn id="15" dur="1000" fill="hold"/>
                                        <p:tgtEl>
                                          <p:spTgt spid="3">
                                            <p:bg/>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43"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50"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bn-IN" dirty="0"/>
              <a:t>প্রশ্নের উত্তর দাও</a:t>
            </a:r>
            <a:endParaRPr lang="en-US" dirty="0"/>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lstStyle/>
          <a:p>
            <a:pPr>
              <a:buNone/>
            </a:pPr>
            <a:r>
              <a:rPr lang="bn-IN" dirty="0"/>
              <a:t>ঈদে কোলাকোলি করলেঃ</a:t>
            </a:r>
          </a:p>
          <a:p>
            <a:pPr marL="571500" indent="-571500">
              <a:buFont typeface="+mj-lt"/>
              <a:buAutoNum type="romanLcPeriod"/>
            </a:pPr>
            <a:r>
              <a:rPr lang="bn-IN" dirty="0"/>
              <a:t>পারস্পরিক আন্তরিকতার সৃষ্টি হয়।</a:t>
            </a:r>
          </a:p>
          <a:p>
            <a:pPr marL="571500" indent="-571500">
              <a:buFont typeface="+mj-lt"/>
              <a:buAutoNum type="romanLcPeriod"/>
            </a:pPr>
            <a:r>
              <a:rPr lang="bn-IN" dirty="0"/>
              <a:t>মহব্বত বৃদ্ধি হয়।</a:t>
            </a:r>
          </a:p>
          <a:p>
            <a:pPr marL="571500" indent="-571500">
              <a:buFont typeface="+mj-lt"/>
              <a:buAutoNum type="romanLcPeriod"/>
            </a:pPr>
            <a:r>
              <a:rPr lang="bn-IN" dirty="0"/>
              <a:t>ঐক্য ও ভাতৃত্ব সৃষ্টি হয়।</a:t>
            </a:r>
          </a:p>
          <a:p>
            <a:pPr marL="571500" indent="-571500">
              <a:buNone/>
            </a:pPr>
            <a:r>
              <a:rPr lang="bn-IN" dirty="0"/>
              <a:t>নিচের কোনটি সঠিক?</a:t>
            </a:r>
          </a:p>
          <a:p>
            <a:pPr marL="571500" indent="-571500">
              <a:buNone/>
            </a:pPr>
            <a:r>
              <a:rPr lang="bn-IN" dirty="0"/>
              <a:t>ক)</a:t>
            </a:r>
            <a:r>
              <a:rPr lang="en-US" dirty="0" err="1"/>
              <a:t>i</a:t>
            </a:r>
            <a:r>
              <a:rPr lang="en-US" dirty="0"/>
              <a:t>       </a:t>
            </a:r>
            <a:r>
              <a:rPr lang="bn-IN" dirty="0"/>
              <a:t>খ)</a:t>
            </a:r>
            <a:r>
              <a:rPr lang="en-US" dirty="0"/>
              <a:t>ii      </a:t>
            </a:r>
            <a:r>
              <a:rPr lang="bn-IN" dirty="0"/>
              <a:t>গ)</a:t>
            </a:r>
            <a:r>
              <a:rPr lang="en-US" dirty="0" err="1"/>
              <a:t>i</a:t>
            </a:r>
            <a:r>
              <a:rPr lang="bn-IN" dirty="0"/>
              <a:t> ও </a:t>
            </a:r>
            <a:r>
              <a:rPr lang="en-US" dirty="0"/>
              <a:t>ii       </a:t>
            </a:r>
            <a:r>
              <a:rPr lang="bn-IN" dirty="0"/>
              <a:t>ঘ)</a:t>
            </a:r>
            <a:r>
              <a:rPr lang="en-US" dirty="0" err="1"/>
              <a:t>i,ii</a:t>
            </a:r>
            <a:r>
              <a:rPr lang="en-US" dirty="0"/>
              <a:t> </a:t>
            </a:r>
            <a:r>
              <a:rPr lang="bn-IN" dirty="0"/>
              <a:t>ও</a:t>
            </a:r>
            <a:r>
              <a:rPr lang="en-US" dirty="0"/>
              <a:t> iii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500"/>
                                        <p:tgtEl>
                                          <p:spTgt spid="3">
                                            <p:bg/>
                                          </p:spTgt>
                                        </p:tgtEl>
                                      </p:cBhvr>
                                    </p:animEffect>
                                    <p:anim calcmode="lin" valueType="num">
                                      <p:cBhvr>
                                        <p:cTn id="15" dur="500" fill="hold"/>
                                        <p:tgtEl>
                                          <p:spTgt spid="3">
                                            <p:bg/>
                                          </p:spTgt>
                                        </p:tgtEl>
                                        <p:attrNameLst>
                                          <p:attrName>ppt_x</p:attrName>
                                        </p:attrNameLst>
                                      </p:cBhvr>
                                      <p:tavLst>
                                        <p:tav tm="0">
                                          <p:val>
                                            <p:strVal val="#ppt_x-.1"/>
                                          </p:val>
                                        </p:tav>
                                        <p:tav tm="100000">
                                          <p:val>
                                            <p:strVal val="#ppt_x"/>
                                          </p:val>
                                        </p:tav>
                                      </p:tavLst>
                                    </p:anim>
                                    <p:anim calcmode="lin" valueType="num">
                                      <p:cBhvr>
                                        <p:cTn id="16"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anim calcmode="lin" valueType="num">
                                      <p:cBhvr>
                                        <p:cTn id="22" dur="5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2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anim calcmode="lin" valueType="num">
                                      <p:cBhvr>
                                        <p:cTn id="29" dur="5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3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grpId="0" nodeType="clickEffect">
                                  <p:stCondLst>
                                    <p:cond delay="0"/>
                                  </p:stCondLst>
                                  <p:iterate type="lt">
                                    <p:tmPct val="10000"/>
                                  </p:iterate>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anim calcmode="lin" valueType="num">
                                      <p:cBhvr>
                                        <p:cTn id="36" dur="5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3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grpId="0" nodeType="clickEffect">
                                  <p:stCondLst>
                                    <p:cond delay="0"/>
                                  </p:stCondLst>
                                  <p:iterate type="lt">
                                    <p:tmPct val="10000"/>
                                  </p:iterate>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500"/>
                                        <p:tgtEl>
                                          <p:spTgt spid="3">
                                            <p:txEl>
                                              <p:pRg st="3" end="3"/>
                                            </p:txEl>
                                          </p:spTgt>
                                        </p:tgtEl>
                                      </p:cBhvr>
                                    </p:animEffect>
                                    <p:anim calcmode="lin" valueType="num">
                                      <p:cBhvr>
                                        <p:cTn id="43" dur="500" fill="hold"/>
                                        <p:tgtEl>
                                          <p:spTgt spid="3">
                                            <p:txEl>
                                              <p:pRg st="3" end="3"/>
                                            </p:txEl>
                                          </p:spTgt>
                                        </p:tgtEl>
                                        <p:attrNameLst>
                                          <p:attrName>ppt_x</p:attrName>
                                        </p:attrNameLst>
                                      </p:cBhvr>
                                      <p:tavLst>
                                        <p:tav tm="0">
                                          <p:val>
                                            <p:strVal val="#ppt_x-.1"/>
                                          </p:val>
                                        </p:tav>
                                        <p:tav tm="100000">
                                          <p:val>
                                            <p:strVal val="#ppt_x"/>
                                          </p:val>
                                        </p:tav>
                                      </p:tavLst>
                                    </p:anim>
                                    <p:anim calcmode="lin" valueType="num">
                                      <p:cBhvr>
                                        <p:cTn id="4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grpId="0" nodeType="clickEffect">
                                  <p:stCondLst>
                                    <p:cond delay="0"/>
                                  </p:stCondLst>
                                  <p:iterate type="lt">
                                    <p:tmPct val="10000"/>
                                  </p:iterate>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500"/>
                                        <p:tgtEl>
                                          <p:spTgt spid="3">
                                            <p:txEl>
                                              <p:pRg st="4" end="4"/>
                                            </p:txEl>
                                          </p:spTgt>
                                        </p:tgtEl>
                                      </p:cBhvr>
                                    </p:animEffect>
                                    <p:anim calcmode="lin" valueType="num">
                                      <p:cBhvr>
                                        <p:cTn id="50" dur="500" fill="hold"/>
                                        <p:tgtEl>
                                          <p:spTgt spid="3">
                                            <p:txEl>
                                              <p:pRg st="4" end="4"/>
                                            </p:txEl>
                                          </p:spTgt>
                                        </p:tgtEl>
                                        <p:attrNameLst>
                                          <p:attrName>ppt_x</p:attrName>
                                        </p:attrNameLst>
                                      </p:cBhvr>
                                      <p:tavLst>
                                        <p:tav tm="0">
                                          <p:val>
                                            <p:strVal val="#ppt_x-.1"/>
                                          </p:val>
                                        </p:tav>
                                        <p:tav tm="100000">
                                          <p:val>
                                            <p:strVal val="#ppt_x"/>
                                          </p:val>
                                        </p:tav>
                                      </p:tavLst>
                                    </p:anim>
                                    <p:anim calcmode="lin" valueType="num">
                                      <p:cBhvr>
                                        <p:cTn id="51"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0" presetClass="entr" presetSubtype="0" fill="hold" grpId="0" nodeType="clickEffect">
                                  <p:stCondLst>
                                    <p:cond delay="0"/>
                                  </p:stCondLst>
                                  <p:iterate type="lt">
                                    <p:tmPct val="10000"/>
                                  </p:iterate>
                                  <p:childTnLst>
                                    <p:set>
                                      <p:cBhvr>
                                        <p:cTn id="55" dur="1" fill="hold">
                                          <p:stCondLst>
                                            <p:cond delay="0"/>
                                          </p:stCondLst>
                                        </p:cTn>
                                        <p:tgtEl>
                                          <p:spTgt spid="3">
                                            <p:txEl>
                                              <p:pRg st="5" end="5"/>
                                            </p:txEl>
                                          </p:spTgt>
                                        </p:tgtEl>
                                        <p:attrNameLst>
                                          <p:attrName>style.visibility</p:attrName>
                                        </p:attrNameLst>
                                      </p:cBhvr>
                                      <p:to>
                                        <p:strVal val="visible"/>
                                      </p:to>
                                    </p:set>
                                    <p:animEffect transition="in" filter="fade">
                                      <p:cBhvr>
                                        <p:cTn id="56" dur="500"/>
                                        <p:tgtEl>
                                          <p:spTgt spid="3">
                                            <p:txEl>
                                              <p:pRg st="5" end="5"/>
                                            </p:txEl>
                                          </p:spTgt>
                                        </p:tgtEl>
                                      </p:cBhvr>
                                    </p:animEffect>
                                    <p:anim calcmode="lin" valueType="num">
                                      <p:cBhvr>
                                        <p:cTn id="57" dur="500" fill="hold"/>
                                        <p:tgtEl>
                                          <p:spTgt spid="3">
                                            <p:txEl>
                                              <p:pRg st="5" end="5"/>
                                            </p:txEl>
                                          </p:spTgt>
                                        </p:tgtEl>
                                        <p:attrNameLst>
                                          <p:attrName>ppt_x</p:attrName>
                                        </p:attrNameLst>
                                      </p:cBhvr>
                                      <p:tavLst>
                                        <p:tav tm="0">
                                          <p:val>
                                            <p:strVal val="#ppt_x-.1"/>
                                          </p:val>
                                        </p:tav>
                                        <p:tav tm="100000">
                                          <p:val>
                                            <p:strVal val="#ppt_x"/>
                                          </p:val>
                                        </p:tav>
                                      </p:tavLst>
                                    </p:anim>
                                    <p:anim calcmode="lin" valueType="num">
                                      <p:cBhvr>
                                        <p:cTn id="5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bn-IN" dirty="0"/>
              <a:t>বাড়ির কাজ</a:t>
            </a:r>
            <a:endParaRPr lang="en-US" dirty="0"/>
          </a:p>
        </p:txBody>
      </p:sp>
      <p:sp>
        <p:nvSpPr>
          <p:cNvPr id="3" name="Content Placeholder 2"/>
          <p:cNvSpPr>
            <a:spLocks noGrp="1"/>
          </p:cNvSpPr>
          <p:nvPr>
            <p:ph idx="1"/>
          </p:nvPr>
        </p:nvSpPr>
        <p:spPr/>
        <p:txBody>
          <a:bodyPr>
            <a:noAutofit/>
          </a:bodyPr>
          <a:lstStyle/>
          <a:p>
            <a:r>
              <a:rPr lang="bn-IN" sz="2000" b="1" dirty="0"/>
              <a:t>নিচের উদ্দীপকটি পড়ে প্রদত্ত প্রশ্নের উত্তর দাও।</a:t>
            </a:r>
          </a:p>
          <a:p>
            <a:pPr>
              <a:buNone/>
            </a:pPr>
            <a:r>
              <a:rPr lang="bn-IN" sz="2000" dirty="0"/>
              <a:t>মুসলমানদের বিশেষ দিনে ইবাদত শেষে ইমাম সাহেব খুৎবা দেন।তা দেখে মনির বলল... খুৎবা দিতে হয় ইবাদতের আগে।ইহা শুনে করিম দাঁড়িয়ে বলল... ইহা সাপ্তাহিক ইবাদত নয়।এটি বিশেষ ইবাদতের একটি দিন।আমাদের বাড়িতে ফিরে আল্লাহুর জন্য উৎসর্গ করতে হবে।</a:t>
            </a:r>
          </a:p>
          <a:p>
            <a:pPr>
              <a:buNone/>
            </a:pPr>
            <a:r>
              <a:rPr lang="bn-IN" sz="2000" dirty="0">
                <a:solidFill>
                  <a:srgbClr val="7030A0"/>
                </a:solidFill>
                <a:effectLst>
                  <a:outerShdw blurRad="38100" dist="38100" dir="2700000" algn="tl">
                    <a:srgbClr val="000000">
                      <a:alpha val="43137"/>
                    </a:srgbClr>
                  </a:outerShdw>
                </a:effectLst>
              </a:rPr>
              <a:t>প্রশ্নঃকি উৎসর্গ করতে হবে?</a:t>
            </a:r>
          </a:p>
          <a:p>
            <a:pPr>
              <a:buNone/>
            </a:pPr>
            <a:r>
              <a:rPr lang="bn-IN" sz="2000" dirty="0">
                <a:solidFill>
                  <a:srgbClr val="C00000"/>
                </a:solidFill>
                <a:effectLst>
                  <a:outerShdw blurRad="38100" dist="38100" dir="2700000" algn="tl">
                    <a:srgbClr val="000000">
                      <a:alpha val="43137"/>
                    </a:srgbClr>
                  </a:outerShdw>
                </a:effectLst>
              </a:rPr>
              <a:t>প্রশ্নঃমুসলমানদের দুটি উৎসবের নাম কি কি?</a:t>
            </a:r>
          </a:p>
          <a:p>
            <a:pPr>
              <a:buNone/>
            </a:pPr>
            <a:r>
              <a:rPr lang="bn-IN" sz="2000" dirty="0">
                <a:solidFill>
                  <a:srgbClr val="7030A0"/>
                </a:solidFill>
                <a:effectLst>
                  <a:outerShdw blurRad="38100" dist="38100" dir="2700000" algn="tl">
                    <a:srgbClr val="000000">
                      <a:alpha val="43137"/>
                    </a:srgbClr>
                  </a:outerShdw>
                </a:effectLst>
              </a:rPr>
              <a:t>প্রশ্নঃমনিরের মন্তব্যে তুমি কি একমত?উদ্দিপকের আলোকের ব্যাখ্যা কর।</a:t>
            </a:r>
          </a:p>
          <a:p>
            <a:pPr>
              <a:buNone/>
            </a:pPr>
            <a:r>
              <a:rPr lang="bn-IN" sz="2000" dirty="0">
                <a:solidFill>
                  <a:srgbClr val="C00000"/>
                </a:solidFill>
                <a:effectLst>
                  <a:outerShdw blurRad="38100" dist="38100" dir="2700000" algn="tl">
                    <a:srgbClr val="000000">
                      <a:alpha val="43137"/>
                    </a:srgbClr>
                  </a:outerShdw>
                </a:effectLst>
              </a:rPr>
              <a:t>প্রশ্নঃউদ্দিপকে কোন উৎসবের কথা বলা হয়েছে?এবং আল্লাহর নামের উৎসর্গ করতে হবে?বর্ণনা কর।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1000"/>
                                        <p:tgtEl>
                                          <p:spTgt spid="3">
                                            <p:txEl>
                                              <p:pRg st="4" end="4"/>
                                            </p:txEl>
                                          </p:spTgt>
                                        </p:tgtEl>
                                      </p:cBhvr>
                                    </p:animEffect>
                                    <p:anim calcmode="lin" valueType="num">
                                      <p:cBhvr>
                                        <p:cTn id="4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1000"/>
                                        <p:tgtEl>
                                          <p:spTgt spid="3">
                                            <p:txEl>
                                              <p:pRg st="5" end="5"/>
                                            </p:txEl>
                                          </p:spTgt>
                                        </p:tgtEl>
                                      </p:cBhvr>
                                    </p:animEffect>
                                    <p:anim calcmode="lin" valueType="num">
                                      <p:cBhvr>
                                        <p:cTn id="5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886200"/>
            <a:ext cx="8229600" cy="1143000"/>
          </a:xfrm>
          <a:noFill/>
          <a:ln>
            <a:noFill/>
          </a:ln>
        </p:spPr>
        <p:style>
          <a:lnRef idx="2">
            <a:schemeClr val="dk1"/>
          </a:lnRef>
          <a:fillRef idx="1">
            <a:schemeClr val="lt1"/>
          </a:fillRef>
          <a:effectRef idx="0">
            <a:schemeClr val="dk1"/>
          </a:effectRef>
          <a:fontRef idx="minor">
            <a:schemeClr val="dk1"/>
          </a:fontRef>
        </p:style>
        <p:txBody>
          <a:bodyPr>
            <a:prstTxWarp prst="textPlain">
              <a:avLst/>
            </a:prstTxWarp>
            <a:scene3d>
              <a:camera prst="perspectiveContrastingLeftFacing"/>
              <a:lightRig rig="flat" dir="tl">
                <a:rot lat="0" lon="0" rev="6600000"/>
              </a:lightRig>
            </a:scene3d>
            <a:sp3d extrusionH="25400" contourW="8890">
              <a:bevelT w="38100" h="31750" prst="riblet"/>
              <a:contourClr>
                <a:schemeClr val="accent2">
                  <a:shade val="75000"/>
                </a:schemeClr>
              </a:contourClr>
            </a:sp3d>
          </a:bodyPr>
          <a:lstStyle/>
          <a:p>
            <a:r>
              <a:rPr lang="bn-I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5">
                      <a:satMod val="175000"/>
                      <a:alpha val="40000"/>
                    </a:schemeClr>
                  </a:glow>
                  <a:outerShdw blurRad="60007" dist="310007" dir="7680000" sy="30000" kx="1300200" algn="ctr" rotWithShape="0">
                    <a:prstClr val="black">
                      <a:alpha val="32000"/>
                    </a:prstClr>
                  </a:outerShdw>
                  <a:reflection blurRad="6350" stA="60000" endA="900" endPos="60000" dist="60007" dir="5400000" sy="-100000" algn="bl" rotWithShape="0"/>
                </a:effectLst>
                <a:latin typeface="SutonnyOMJ" pitchFamily="2" charset="0"/>
                <a:cs typeface="SutonnyOMJ" pitchFamily="2" charset="0"/>
              </a:rPr>
              <a:t>ধন্যবাদ</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5">
                    <a:satMod val="175000"/>
                    <a:alpha val="40000"/>
                  </a:schemeClr>
                </a:glow>
                <a:outerShdw blurRad="60007" dist="310007" dir="7680000" sy="30000" kx="1300200" algn="ctr" rotWithShape="0">
                  <a:prstClr val="black">
                    <a:alpha val="32000"/>
                  </a:prstClr>
                </a:outerShdw>
                <a:reflection blurRad="6350" stA="60000" endA="900" endPos="60000" dist="60007" dir="5400000" sy="-100000" algn="bl" rotWithShape="0"/>
              </a:effectLst>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repeatCount="indefinite"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81000"/>
            <a:ext cx="8686800" cy="6248400"/>
          </a:xfrm>
          <a:prstGeom prst="rect">
            <a:avLst/>
          </a:prstGeom>
          <a:noFill/>
          <a:ln w="7620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rot="16200000">
            <a:off x="-583841" y="-101959"/>
            <a:ext cx="1609502" cy="1813420"/>
            <a:chOff x="-2714694" y="-35700"/>
            <a:chExt cx="1609502" cy="1813420"/>
          </a:xfrm>
          <a:solidFill>
            <a:srgbClr val="C00000"/>
          </a:solidFill>
        </p:grpSpPr>
        <p:sp>
          <p:nvSpPr>
            <p:cNvPr id="5" name="Freeform 4"/>
            <p:cNvSpPr/>
            <p:nvPr/>
          </p:nvSpPr>
          <p:spPr>
            <a:xfrm rot="3047481">
              <a:off x="-2385352" y="-35700"/>
              <a:ext cx="1280160" cy="1280160"/>
            </a:xfrm>
            <a:custGeom>
              <a:avLst/>
              <a:gdLst>
                <a:gd name="connsiteX0" fmla="*/ 476439 w 1367532"/>
                <a:gd name="connsiteY0" fmla="*/ 1338382 h 1371600"/>
                <a:gd name="connsiteX1" fmla="*/ 891093 w 1367532"/>
                <a:gd name="connsiteY1" fmla="*/ 1338382 h 1371600"/>
                <a:gd name="connsiteX2" fmla="*/ 864194 w 1367532"/>
                <a:gd name="connsiteY2" fmla="*/ 1347618 h 1371600"/>
                <a:gd name="connsiteX3" fmla="*/ 683766 w 1367532"/>
                <a:gd name="connsiteY3" fmla="*/ 1371600 h 1371600"/>
                <a:gd name="connsiteX4" fmla="*/ 503339 w 1367532"/>
                <a:gd name="connsiteY4" fmla="*/ 1347618 h 1371600"/>
                <a:gd name="connsiteX5" fmla="*/ 311445 w 1367532"/>
                <a:gd name="connsiteY5" fmla="*/ 1259331 h 1371600"/>
                <a:gd name="connsiteX6" fmla="*/ 1056087 w 1367532"/>
                <a:gd name="connsiteY6" fmla="*/ 1259331 h 1371600"/>
                <a:gd name="connsiteX7" fmla="*/ 1026599 w 1367532"/>
                <a:gd name="connsiteY7" fmla="*/ 1279891 h 1371600"/>
                <a:gd name="connsiteX8" fmla="*/ 1000831 w 1367532"/>
                <a:gd name="connsiteY8" fmla="*/ 1292663 h 1371600"/>
                <a:gd name="connsiteX9" fmla="*/ 366701 w 1367532"/>
                <a:gd name="connsiteY9" fmla="*/ 1292663 h 1371600"/>
                <a:gd name="connsiteX10" fmla="*/ 340933 w 1367532"/>
                <a:gd name="connsiteY10" fmla="*/ 1279891 h 1371600"/>
                <a:gd name="connsiteX11" fmla="*/ 213807 w 1367532"/>
                <a:gd name="connsiteY11" fmla="*/ 1180280 h 1371600"/>
                <a:gd name="connsiteX12" fmla="*/ 1153725 w 1367532"/>
                <a:gd name="connsiteY12" fmla="*/ 1180280 h 1371600"/>
                <a:gd name="connsiteX13" fmla="*/ 1121733 w 1367532"/>
                <a:gd name="connsiteY13" fmla="*/ 1213561 h 1371600"/>
                <a:gd name="connsiteX14" fmla="*/ 1121659 w 1367532"/>
                <a:gd name="connsiteY14" fmla="*/ 1213612 h 1371600"/>
                <a:gd name="connsiteX15" fmla="*/ 245873 w 1367532"/>
                <a:gd name="connsiteY15" fmla="*/ 1213612 h 1371600"/>
                <a:gd name="connsiteX16" fmla="*/ 245800 w 1367532"/>
                <a:gd name="connsiteY16" fmla="*/ 1213561 h 1371600"/>
                <a:gd name="connsiteX17" fmla="*/ 138185 w 1367532"/>
                <a:gd name="connsiteY17" fmla="*/ 1101229 h 1371600"/>
                <a:gd name="connsiteX18" fmla="*/ 1229347 w 1367532"/>
                <a:gd name="connsiteY18" fmla="*/ 1101229 h 1371600"/>
                <a:gd name="connsiteX19" fmla="*/ 1228503 w 1367532"/>
                <a:gd name="connsiteY19" fmla="*/ 1102491 h 1371600"/>
                <a:gd name="connsiteX20" fmla="*/ 1197675 w 1367532"/>
                <a:gd name="connsiteY20" fmla="*/ 1134561 h 1371600"/>
                <a:gd name="connsiteX21" fmla="*/ 169858 w 1367532"/>
                <a:gd name="connsiteY21" fmla="*/ 1134561 h 1371600"/>
                <a:gd name="connsiteX22" fmla="*/ 139029 w 1367532"/>
                <a:gd name="connsiteY22" fmla="*/ 1102491 h 1371600"/>
                <a:gd name="connsiteX23" fmla="*/ 86585 w 1367532"/>
                <a:gd name="connsiteY23" fmla="*/ 1022178 h 1371600"/>
                <a:gd name="connsiteX24" fmla="*/ 1280947 w 1367532"/>
                <a:gd name="connsiteY24" fmla="*/ 1022178 h 1371600"/>
                <a:gd name="connsiteX25" fmla="*/ 1277671 w 1367532"/>
                <a:gd name="connsiteY25" fmla="*/ 1028955 h 1371600"/>
                <a:gd name="connsiteX26" fmla="*/ 1259916 w 1367532"/>
                <a:gd name="connsiteY26" fmla="*/ 1055510 h 1371600"/>
                <a:gd name="connsiteX27" fmla="*/ 107617 w 1367532"/>
                <a:gd name="connsiteY27" fmla="*/ 1055510 h 1371600"/>
                <a:gd name="connsiteX28" fmla="*/ 89862 w 1367532"/>
                <a:gd name="connsiteY28" fmla="*/ 1028955 h 1371600"/>
                <a:gd name="connsiteX29" fmla="*/ 48369 w 1367532"/>
                <a:gd name="connsiteY29" fmla="*/ 943127 h 1371600"/>
                <a:gd name="connsiteX30" fmla="*/ 1319163 w 1367532"/>
                <a:gd name="connsiteY30" fmla="*/ 943127 h 1371600"/>
                <a:gd name="connsiteX31" fmla="*/ 1303049 w 1367532"/>
                <a:gd name="connsiteY31" fmla="*/ 976459 h 1371600"/>
                <a:gd name="connsiteX32" fmla="*/ 64483 w 1367532"/>
                <a:gd name="connsiteY32" fmla="*/ 976459 h 1371600"/>
                <a:gd name="connsiteX33" fmla="*/ 23798 w 1367532"/>
                <a:gd name="connsiteY33" fmla="*/ 864076 h 1371600"/>
                <a:gd name="connsiteX34" fmla="*/ 1343734 w 1367532"/>
                <a:gd name="connsiteY34" fmla="*/ 864076 h 1371600"/>
                <a:gd name="connsiteX35" fmla="*/ 1333835 w 1367532"/>
                <a:gd name="connsiteY35" fmla="*/ 897408 h 1371600"/>
                <a:gd name="connsiteX36" fmla="*/ 33698 w 1367532"/>
                <a:gd name="connsiteY36" fmla="*/ 897408 h 1371600"/>
                <a:gd name="connsiteX37" fmla="*/ 7969 w 1367532"/>
                <a:gd name="connsiteY37" fmla="*/ 785025 h 1371600"/>
                <a:gd name="connsiteX38" fmla="*/ 1359563 w 1367532"/>
                <a:gd name="connsiteY38" fmla="*/ 785025 h 1371600"/>
                <a:gd name="connsiteX39" fmla="*/ 1356203 w 1367532"/>
                <a:gd name="connsiteY39" fmla="*/ 818357 h 1371600"/>
                <a:gd name="connsiteX40" fmla="*/ 11329 w 1367532"/>
                <a:gd name="connsiteY40" fmla="*/ 818357 h 1371600"/>
                <a:gd name="connsiteX41" fmla="*/ 0 w 1367532"/>
                <a:gd name="connsiteY41" fmla="*/ 705974 h 1371600"/>
                <a:gd name="connsiteX42" fmla="*/ 1367532 w 1367532"/>
                <a:gd name="connsiteY42" fmla="*/ 705974 h 1371600"/>
                <a:gd name="connsiteX43" fmla="*/ 1364172 w 1367532"/>
                <a:gd name="connsiteY43" fmla="*/ 739306 h 1371600"/>
                <a:gd name="connsiteX44" fmla="*/ 3360 w 1367532"/>
                <a:gd name="connsiteY44" fmla="*/ 739306 h 1371600"/>
                <a:gd name="connsiteX45" fmla="*/ 5267 w 1367532"/>
                <a:gd name="connsiteY45" fmla="*/ 626923 h 1371600"/>
                <a:gd name="connsiteX46" fmla="*/ 1362265 w 1367532"/>
                <a:gd name="connsiteY46" fmla="*/ 626923 h 1371600"/>
                <a:gd name="connsiteX47" fmla="*/ 1366398 w 1367532"/>
                <a:gd name="connsiteY47" fmla="*/ 660255 h 1371600"/>
                <a:gd name="connsiteX48" fmla="*/ 1134 w 1367532"/>
                <a:gd name="connsiteY48" fmla="*/ 660255 h 1371600"/>
                <a:gd name="connsiteX49" fmla="*/ 15070 w 1367532"/>
                <a:gd name="connsiteY49" fmla="*/ 547872 h 1371600"/>
                <a:gd name="connsiteX50" fmla="*/ 1352462 w 1367532"/>
                <a:gd name="connsiteY50" fmla="*/ 547872 h 1371600"/>
                <a:gd name="connsiteX51" fmla="*/ 1356596 w 1367532"/>
                <a:gd name="connsiteY51" fmla="*/ 581204 h 1371600"/>
                <a:gd name="connsiteX52" fmla="*/ 10937 w 1367532"/>
                <a:gd name="connsiteY52" fmla="*/ 581204 h 1371600"/>
                <a:gd name="connsiteX53" fmla="*/ 37529 w 1367532"/>
                <a:gd name="connsiteY53" fmla="*/ 468821 h 1371600"/>
                <a:gd name="connsiteX54" fmla="*/ 1330003 w 1367532"/>
                <a:gd name="connsiteY54" fmla="*/ 468821 h 1371600"/>
                <a:gd name="connsiteX55" fmla="*/ 1342897 w 1367532"/>
                <a:gd name="connsiteY55" fmla="*/ 502153 h 1371600"/>
                <a:gd name="connsiteX56" fmla="*/ 24636 w 1367532"/>
                <a:gd name="connsiteY56" fmla="*/ 502153 h 1371600"/>
                <a:gd name="connsiteX57" fmla="*/ 68108 w 1367532"/>
                <a:gd name="connsiteY57" fmla="*/ 389770 h 1371600"/>
                <a:gd name="connsiteX58" fmla="*/ 1299424 w 1367532"/>
                <a:gd name="connsiteY58" fmla="*/ 389770 h 1371600"/>
                <a:gd name="connsiteX59" fmla="*/ 1312318 w 1367532"/>
                <a:gd name="connsiteY59" fmla="*/ 423102 h 1371600"/>
                <a:gd name="connsiteX60" fmla="*/ 55215 w 1367532"/>
                <a:gd name="connsiteY60" fmla="*/ 423102 h 1371600"/>
                <a:gd name="connsiteX61" fmla="*/ 112032 w 1367532"/>
                <a:gd name="connsiteY61" fmla="*/ 310719 h 1371600"/>
                <a:gd name="connsiteX62" fmla="*/ 1255500 w 1367532"/>
                <a:gd name="connsiteY62" fmla="*/ 310719 h 1371600"/>
                <a:gd name="connsiteX63" fmla="*/ 1276826 w 1367532"/>
                <a:gd name="connsiteY63" fmla="*/ 344051 h 1371600"/>
                <a:gd name="connsiteX64" fmla="*/ 90707 w 1367532"/>
                <a:gd name="connsiteY64" fmla="*/ 344051 h 1371600"/>
                <a:gd name="connsiteX65" fmla="*/ 174626 w 1367532"/>
                <a:gd name="connsiteY65" fmla="*/ 231668 h 1371600"/>
                <a:gd name="connsiteX66" fmla="*/ 1192907 w 1367532"/>
                <a:gd name="connsiteY66" fmla="*/ 231668 h 1371600"/>
                <a:gd name="connsiteX67" fmla="*/ 1224119 w 1367532"/>
                <a:gd name="connsiteY67" fmla="*/ 265000 h 1371600"/>
                <a:gd name="connsiteX68" fmla="*/ 143414 w 1367532"/>
                <a:gd name="connsiteY68" fmla="*/ 265000 h 1371600"/>
                <a:gd name="connsiteX69" fmla="*/ 254029 w 1367532"/>
                <a:gd name="connsiteY69" fmla="*/ 152617 h 1371600"/>
                <a:gd name="connsiteX70" fmla="*/ 1113503 w 1367532"/>
                <a:gd name="connsiteY70" fmla="*/ 152617 h 1371600"/>
                <a:gd name="connsiteX71" fmla="*/ 1132571 w 1367532"/>
                <a:gd name="connsiteY71" fmla="*/ 167234 h 1371600"/>
                <a:gd name="connsiteX72" fmla="*/ 1150096 w 1367532"/>
                <a:gd name="connsiteY72" fmla="*/ 185949 h 1371600"/>
                <a:gd name="connsiteX73" fmla="*/ 217437 w 1367532"/>
                <a:gd name="connsiteY73" fmla="*/ 185949 h 1371600"/>
                <a:gd name="connsiteX74" fmla="*/ 234961 w 1367532"/>
                <a:gd name="connsiteY74" fmla="*/ 167234 h 1371600"/>
                <a:gd name="connsiteX75" fmla="*/ 380578 w 1367532"/>
                <a:gd name="connsiteY75" fmla="*/ 73566 h 1371600"/>
                <a:gd name="connsiteX76" fmla="*/ 986954 w 1367532"/>
                <a:gd name="connsiteY76" fmla="*/ 73566 h 1371600"/>
                <a:gd name="connsiteX77" fmla="*/ 1048364 w 1367532"/>
                <a:gd name="connsiteY77" fmla="*/ 106898 h 1371600"/>
                <a:gd name="connsiteX78" fmla="*/ 319169 w 1367532"/>
                <a:gd name="connsiteY78" fmla="*/ 106898 h 1371600"/>
                <a:gd name="connsiteX79" fmla="*/ 683766 w 1367532"/>
                <a:gd name="connsiteY79" fmla="*/ 0 h 1371600"/>
                <a:gd name="connsiteX80" fmla="*/ 821979 w 1367532"/>
                <a:gd name="connsiteY80" fmla="*/ 13933 h 1371600"/>
                <a:gd name="connsiteX81" fmla="*/ 866802 w 1367532"/>
                <a:gd name="connsiteY81" fmla="*/ 27847 h 1371600"/>
                <a:gd name="connsiteX82" fmla="*/ 500730 w 1367532"/>
                <a:gd name="connsiteY82" fmla="*/ 27847 h 1371600"/>
                <a:gd name="connsiteX83" fmla="*/ 545553 w 1367532"/>
                <a:gd name="connsiteY83" fmla="*/ 13933 h 1371600"/>
                <a:gd name="connsiteX84" fmla="*/ 683766 w 1367532"/>
                <a:gd name="connsiteY8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67532" h="1371600">
                  <a:moveTo>
                    <a:pt x="476439" y="1338382"/>
                  </a:moveTo>
                  <a:lnTo>
                    <a:pt x="891093" y="1338382"/>
                  </a:lnTo>
                  <a:lnTo>
                    <a:pt x="864194" y="1347618"/>
                  </a:lnTo>
                  <a:cubicBezTo>
                    <a:pt x="806703" y="1363255"/>
                    <a:pt x="746209" y="1371600"/>
                    <a:pt x="683766" y="1371600"/>
                  </a:cubicBezTo>
                  <a:cubicBezTo>
                    <a:pt x="621323" y="1371600"/>
                    <a:pt x="560829" y="1363255"/>
                    <a:pt x="503339" y="1347618"/>
                  </a:cubicBezTo>
                  <a:close/>
                  <a:moveTo>
                    <a:pt x="311445" y="1259331"/>
                  </a:moveTo>
                  <a:lnTo>
                    <a:pt x="1056087" y="1259331"/>
                  </a:lnTo>
                  <a:lnTo>
                    <a:pt x="1026599" y="1279891"/>
                  </a:lnTo>
                  <a:lnTo>
                    <a:pt x="1000831" y="1292663"/>
                  </a:lnTo>
                  <a:lnTo>
                    <a:pt x="366701" y="1292663"/>
                  </a:lnTo>
                  <a:lnTo>
                    <a:pt x="340933" y="1279891"/>
                  </a:lnTo>
                  <a:close/>
                  <a:moveTo>
                    <a:pt x="213807" y="1180280"/>
                  </a:moveTo>
                  <a:lnTo>
                    <a:pt x="1153725" y="1180280"/>
                  </a:lnTo>
                  <a:lnTo>
                    <a:pt x="1121733" y="1213561"/>
                  </a:lnTo>
                  <a:lnTo>
                    <a:pt x="1121659" y="1213612"/>
                  </a:lnTo>
                  <a:lnTo>
                    <a:pt x="245873" y="1213612"/>
                  </a:lnTo>
                  <a:lnTo>
                    <a:pt x="245800" y="1213561"/>
                  </a:lnTo>
                  <a:close/>
                  <a:moveTo>
                    <a:pt x="138185" y="1101229"/>
                  </a:moveTo>
                  <a:lnTo>
                    <a:pt x="1229347" y="1101229"/>
                  </a:lnTo>
                  <a:lnTo>
                    <a:pt x="1228503" y="1102491"/>
                  </a:lnTo>
                  <a:lnTo>
                    <a:pt x="1197675" y="1134561"/>
                  </a:lnTo>
                  <a:lnTo>
                    <a:pt x="169858" y="1134561"/>
                  </a:lnTo>
                  <a:lnTo>
                    <a:pt x="139029" y="1102491"/>
                  </a:lnTo>
                  <a:close/>
                  <a:moveTo>
                    <a:pt x="86585" y="1022178"/>
                  </a:moveTo>
                  <a:lnTo>
                    <a:pt x="1280947" y="1022178"/>
                  </a:lnTo>
                  <a:lnTo>
                    <a:pt x="1277671" y="1028955"/>
                  </a:lnTo>
                  <a:lnTo>
                    <a:pt x="1259916" y="1055510"/>
                  </a:lnTo>
                  <a:lnTo>
                    <a:pt x="107617" y="1055510"/>
                  </a:lnTo>
                  <a:lnTo>
                    <a:pt x="89862" y="1028955"/>
                  </a:lnTo>
                  <a:close/>
                  <a:moveTo>
                    <a:pt x="48369" y="943127"/>
                  </a:moveTo>
                  <a:lnTo>
                    <a:pt x="1319163" y="943127"/>
                  </a:lnTo>
                  <a:lnTo>
                    <a:pt x="1303049" y="976459"/>
                  </a:lnTo>
                  <a:lnTo>
                    <a:pt x="64483" y="976459"/>
                  </a:lnTo>
                  <a:close/>
                  <a:moveTo>
                    <a:pt x="23798" y="864076"/>
                  </a:moveTo>
                  <a:lnTo>
                    <a:pt x="1343734" y="864076"/>
                  </a:lnTo>
                  <a:lnTo>
                    <a:pt x="1333835" y="897408"/>
                  </a:lnTo>
                  <a:lnTo>
                    <a:pt x="33698" y="897408"/>
                  </a:lnTo>
                  <a:close/>
                  <a:moveTo>
                    <a:pt x="7969" y="785025"/>
                  </a:moveTo>
                  <a:lnTo>
                    <a:pt x="1359563" y="785025"/>
                  </a:lnTo>
                  <a:lnTo>
                    <a:pt x="1356203" y="818357"/>
                  </a:lnTo>
                  <a:lnTo>
                    <a:pt x="11329" y="818357"/>
                  </a:lnTo>
                  <a:close/>
                  <a:moveTo>
                    <a:pt x="0" y="705974"/>
                  </a:moveTo>
                  <a:lnTo>
                    <a:pt x="1367532" y="705974"/>
                  </a:lnTo>
                  <a:lnTo>
                    <a:pt x="1364172" y="739306"/>
                  </a:lnTo>
                  <a:lnTo>
                    <a:pt x="3360" y="739306"/>
                  </a:lnTo>
                  <a:close/>
                  <a:moveTo>
                    <a:pt x="5267" y="626923"/>
                  </a:moveTo>
                  <a:lnTo>
                    <a:pt x="1362265" y="626923"/>
                  </a:lnTo>
                  <a:lnTo>
                    <a:pt x="1366398" y="660255"/>
                  </a:lnTo>
                  <a:lnTo>
                    <a:pt x="1134" y="660255"/>
                  </a:lnTo>
                  <a:close/>
                  <a:moveTo>
                    <a:pt x="15070" y="547872"/>
                  </a:moveTo>
                  <a:lnTo>
                    <a:pt x="1352462" y="547872"/>
                  </a:lnTo>
                  <a:lnTo>
                    <a:pt x="1356596" y="581204"/>
                  </a:lnTo>
                  <a:lnTo>
                    <a:pt x="10937" y="581204"/>
                  </a:lnTo>
                  <a:close/>
                  <a:moveTo>
                    <a:pt x="37529" y="468821"/>
                  </a:moveTo>
                  <a:lnTo>
                    <a:pt x="1330003" y="468821"/>
                  </a:lnTo>
                  <a:lnTo>
                    <a:pt x="1342897" y="502153"/>
                  </a:lnTo>
                  <a:lnTo>
                    <a:pt x="24636" y="502153"/>
                  </a:lnTo>
                  <a:close/>
                  <a:moveTo>
                    <a:pt x="68108" y="389770"/>
                  </a:moveTo>
                  <a:lnTo>
                    <a:pt x="1299424" y="389770"/>
                  </a:lnTo>
                  <a:lnTo>
                    <a:pt x="1312318" y="423102"/>
                  </a:lnTo>
                  <a:lnTo>
                    <a:pt x="55215" y="423102"/>
                  </a:lnTo>
                  <a:close/>
                  <a:moveTo>
                    <a:pt x="112032" y="310719"/>
                  </a:moveTo>
                  <a:lnTo>
                    <a:pt x="1255500" y="310719"/>
                  </a:lnTo>
                  <a:lnTo>
                    <a:pt x="1276826" y="344051"/>
                  </a:lnTo>
                  <a:lnTo>
                    <a:pt x="90707" y="344051"/>
                  </a:lnTo>
                  <a:close/>
                  <a:moveTo>
                    <a:pt x="174626" y="231668"/>
                  </a:moveTo>
                  <a:lnTo>
                    <a:pt x="1192907" y="231668"/>
                  </a:lnTo>
                  <a:lnTo>
                    <a:pt x="1224119" y="265000"/>
                  </a:lnTo>
                  <a:lnTo>
                    <a:pt x="143414" y="265000"/>
                  </a:lnTo>
                  <a:close/>
                  <a:moveTo>
                    <a:pt x="254029" y="152617"/>
                  </a:moveTo>
                  <a:lnTo>
                    <a:pt x="1113503" y="152617"/>
                  </a:lnTo>
                  <a:lnTo>
                    <a:pt x="1132571" y="167234"/>
                  </a:lnTo>
                  <a:lnTo>
                    <a:pt x="1150096" y="185949"/>
                  </a:lnTo>
                  <a:lnTo>
                    <a:pt x="217437" y="185949"/>
                  </a:lnTo>
                  <a:lnTo>
                    <a:pt x="234961" y="167234"/>
                  </a:lnTo>
                  <a:close/>
                  <a:moveTo>
                    <a:pt x="380578" y="73566"/>
                  </a:moveTo>
                  <a:lnTo>
                    <a:pt x="986954" y="73566"/>
                  </a:lnTo>
                  <a:lnTo>
                    <a:pt x="1048364" y="106898"/>
                  </a:lnTo>
                  <a:lnTo>
                    <a:pt x="319169" y="106898"/>
                  </a:lnTo>
                  <a:close/>
                  <a:moveTo>
                    <a:pt x="683766" y="0"/>
                  </a:moveTo>
                  <a:cubicBezTo>
                    <a:pt x="731111" y="0"/>
                    <a:pt x="777335" y="4798"/>
                    <a:pt x="821979" y="13933"/>
                  </a:cubicBezTo>
                  <a:lnTo>
                    <a:pt x="866802" y="27847"/>
                  </a:lnTo>
                  <a:lnTo>
                    <a:pt x="500730" y="27847"/>
                  </a:lnTo>
                  <a:lnTo>
                    <a:pt x="545553" y="13933"/>
                  </a:lnTo>
                  <a:cubicBezTo>
                    <a:pt x="590197" y="4798"/>
                    <a:pt x="636421" y="0"/>
                    <a:pt x="68376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rot="3053245">
              <a:off x="-2714694" y="497560"/>
              <a:ext cx="1280160" cy="1280160"/>
            </a:xfrm>
            <a:custGeom>
              <a:avLst/>
              <a:gdLst>
                <a:gd name="connsiteX0" fmla="*/ 476439 w 1367532"/>
                <a:gd name="connsiteY0" fmla="*/ 1338382 h 1371600"/>
                <a:gd name="connsiteX1" fmla="*/ 891093 w 1367532"/>
                <a:gd name="connsiteY1" fmla="*/ 1338382 h 1371600"/>
                <a:gd name="connsiteX2" fmla="*/ 864194 w 1367532"/>
                <a:gd name="connsiteY2" fmla="*/ 1347618 h 1371600"/>
                <a:gd name="connsiteX3" fmla="*/ 683766 w 1367532"/>
                <a:gd name="connsiteY3" fmla="*/ 1371600 h 1371600"/>
                <a:gd name="connsiteX4" fmla="*/ 503339 w 1367532"/>
                <a:gd name="connsiteY4" fmla="*/ 1347618 h 1371600"/>
                <a:gd name="connsiteX5" fmla="*/ 311445 w 1367532"/>
                <a:gd name="connsiteY5" fmla="*/ 1259331 h 1371600"/>
                <a:gd name="connsiteX6" fmla="*/ 1056087 w 1367532"/>
                <a:gd name="connsiteY6" fmla="*/ 1259331 h 1371600"/>
                <a:gd name="connsiteX7" fmla="*/ 1026599 w 1367532"/>
                <a:gd name="connsiteY7" fmla="*/ 1279891 h 1371600"/>
                <a:gd name="connsiteX8" fmla="*/ 1000831 w 1367532"/>
                <a:gd name="connsiteY8" fmla="*/ 1292663 h 1371600"/>
                <a:gd name="connsiteX9" fmla="*/ 366701 w 1367532"/>
                <a:gd name="connsiteY9" fmla="*/ 1292663 h 1371600"/>
                <a:gd name="connsiteX10" fmla="*/ 340933 w 1367532"/>
                <a:gd name="connsiteY10" fmla="*/ 1279891 h 1371600"/>
                <a:gd name="connsiteX11" fmla="*/ 213807 w 1367532"/>
                <a:gd name="connsiteY11" fmla="*/ 1180280 h 1371600"/>
                <a:gd name="connsiteX12" fmla="*/ 1153725 w 1367532"/>
                <a:gd name="connsiteY12" fmla="*/ 1180280 h 1371600"/>
                <a:gd name="connsiteX13" fmla="*/ 1121733 w 1367532"/>
                <a:gd name="connsiteY13" fmla="*/ 1213561 h 1371600"/>
                <a:gd name="connsiteX14" fmla="*/ 1121659 w 1367532"/>
                <a:gd name="connsiteY14" fmla="*/ 1213612 h 1371600"/>
                <a:gd name="connsiteX15" fmla="*/ 245873 w 1367532"/>
                <a:gd name="connsiteY15" fmla="*/ 1213612 h 1371600"/>
                <a:gd name="connsiteX16" fmla="*/ 245800 w 1367532"/>
                <a:gd name="connsiteY16" fmla="*/ 1213561 h 1371600"/>
                <a:gd name="connsiteX17" fmla="*/ 138185 w 1367532"/>
                <a:gd name="connsiteY17" fmla="*/ 1101229 h 1371600"/>
                <a:gd name="connsiteX18" fmla="*/ 1229347 w 1367532"/>
                <a:gd name="connsiteY18" fmla="*/ 1101229 h 1371600"/>
                <a:gd name="connsiteX19" fmla="*/ 1228503 w 1367532"/>
                <a:gd name="connsiteY19" fmla="*/ 1102491 h 1371600"/>
                <a:gd name="connsiteX20" fmla="*/ 1197675 w 1367532"/>
                <a:gd name="connsiteY20" fmla="*/ 1134561 h 1371600"/>
                <a:gd name="connsiteX21" fmla="*/ 169858 w 1367532"/>
                <a:gd name="connsiteY21" fmla="*/ 1134561 h 1371600"/>
                <a:gd name="connsiteX22" fmla="*/ 139029 w 1367532"/>
                <a:gd name="connsiteY22" fmla="*/ 1102491 h 1371600"/>
                <a:gd name="connsiteX23" fmla="*/ 86585 w 1367532"/>
                <a:gd name="connsiteY23" fmla="*/ 1022178 h 1371600"/>
                <a:gd name="connsiteX24" fmla="*/ 1280947 w 1367532"/>
                <a:gd name="connsiteY24" fmla="*/ 1022178 h 1371600"/>
                <a:gd name="connsiteX25" fmla="*/ 1277671 w 1367532"/>
                <a:gd name="connsiteY25" fmla="*/ 1028955 h 1371600"/>
                <a:gd name="connsiteX26" fmla="*/ 1259916 w 1367532"/>
                <a:gd name="connsiteY26" fmla="*/ 1055510 h 1371600"/>
                <a:gd name="connsiteX27" fmla="*/ 107617 w 1367532"/>
                <a:gd name="connsiteY27" fmla="*/ 1055510 h 1371600"/>
                <a:gd name="connsiteX28" fmla="*/ 89862 w 1367532"/>
                <a:gd name="connsiteY28" fmla="*/ 1028955 h 1371600"/>
                <a:gd name="connsiteX29" fmla="*/ 48369 w 1367532"/>
                <a:gd name="connsiteY29" fmla="*/ 943127 h 1371600"/>
                <a:gd name="connsiteX30" fmla="*/ 1319163 w 1367532"/>
                <a:gd name="connsiteY30" fmla="*/ 943127 h 1371600"/>
                <a:gd name="connsiteX31" fmla="*/ 1303049 w 1367532"/>
                <a:gd name="connsiteY31" fmla="*/ 976459 h 1371600"/>
                <a:gd name="connsiteX32" fmla="*/ 64483 w 1367532"/>
                <a:gd name="connsiteY32" fmla="*/ 976459 h 1371600"/>
                <a:gd name="connsiteX33" fmla="*/ 23798 w 1367532"/>
                <a:gd name="connsiteY33" fmla="*/ 864076 h 1371600"/>
                <a:gd name="connsiteX34" fmla="*/ 1343734 w 1367532"/>
                <a:gd name="connsiteY34" fmla="*/ 864076 h 1371600"/>
                <a:gd name="connsiteX35" fmla="*/ 1333835 w 1367532"/>
                <a:gd name="connsiteY35" fmla="*/ 897408 h 1371600"/>
                <a:gd name="connsiteX36" fmla="*/ 33698 w 1367532"/>
                <a:gd name="connsiteY36" fmla="*/ 897408 h 1371600"/>
                <a:gd name="connsiteX37" fmla="*/ 7969 w 1367532"/>
                <a:gd name="connsiteY37" fmla="*/ 785025 h 1371600"/>
                <a:gd name="connsiteX38" fmla="*/ 1359563 w 1367532"/>
                <a:gd name="connsiteY38" fmla="*/ 785025 h 1371600"/>
                <a:gd name="connsiteX39" fmla="*/ 1356203 w 1367532"/>
                <a:gd name="connsiteY39" fmla="*/ 818357 h 1371600"/>
                <a:gd name="connsiteX40" fmla="*/ 11329 w 1367532"/>
                <a:gd name="connsiteY40" fmla="*/ 818357 h 1371600"/>
                <a:gd name="connsiteX41" fmla="*/ 0 w 1367532"/>
                <a:gd name="connsiteY41" fmla="*/ 705974 h 1371600"/>
                <a:gd name="connsiteX42" fmla="*/ 1367532 w 1367532"/>
                <a:gd name="connsiteY42" fmla="*/ 705974 h 1371600"/>
                <a:gd name="connsiteX43" fmla="*/ 1364172 w 1367532"/>
                <a:gd name="connsiteY43" fmla="*/ 739306 h 1371600"/>
                <a:gd name="connsiteX44" fmla="*/ 3360 w 1367532"/>
                <a:gd name="connsiteY44" fmla="*/ 739306 h 1371600"/>
                <a:gd name="connsiteX45" fmla="*/ 5267 w 1367532"/>
                <a:gd name="connsiteY45" fmla="*/ 626923 h 1371600"/>
                <a:gd name="connsiteX46" fmla="*/ 1362265 w 1367532"/>
                <a:gd name="connsiteY46" fmla="*/ 626923 h 1371600"/>
                <a:gd name="connsiteX47" fmla="*/ 1366398 w 1367532"/>
                <a:gd name="connsiteY47" fmla="*/ 660255 h 1371600"/>
                <a:gd name="connsiteX48" fmla="*/ 1134 w 1367532"/>
                <a:gd name="connsiteY48" fmla="*/ 660255 h 1371600"/>
                <a:gd name="connsiteX49" fmla="*/ 15070 w 1367532"/>
                <a:gd name="connsiteY49" fmla="*/ 547872 h 1371600"/>
                <a:gd name="connsiteX50" fmla="*/ 1352462 w 1367532"/>
                <a:gd name="connsiteY50" fmla="*/ 547872 h 1371600"/>
                <a:gd name="connsiteX51" fmla="*/ 1356596 w 1367532"/>
                <a:gd name="connsiteY51" fmla="*/ 581204 h 1371600"/>
                <a:gd name="connsiteX52" fmla="*/ 10937 w 1367532"/>
                <a:gd name="connsiteY52" fmla="*/ 581204 h 1371600"/>
                <a:gd name="connsiteX53" fmla="*/ 37529 w 1367532"/>
                <a:gd name="connsiteY53" fmla="*/ 468821 h 1371600"/>
                <a:gd name="connsiteX54" fmla="*/ 1330003 w 1367532"/>
                <a:gd name="connsiteY54" fmla="*/ 468821 h 1371600"/>
                <a:gd name="connsiteX55" fmla="*/ 1342897 w 1367532"/>
                <a:gd name="connsiteY55" fmla="*/ 502153 h 1371600"/>
                <a:gd name="connsiteX56" fmla="*/ 24636 w 1367532"/>
                <a:gd name="connsiteY56" fmla="*/ 502153 h 1371600"/>
                <a:gd name="connsiteX57" fmla="*/ 68108 w 1367532"/>
                <a:gd name="connsiteY57" fmla="*/ 389770 h 1371600"/>
                <a:gd name="connsiteX58" fmla="*/ 1299424 w 1367532"/>
                <a:gd name="connsiteY58" fmla="*/ 389770 h 1371600"/>
                <a:gd name="connsiteX59" fmla="*/ 1312318 w 1367532"/>
                <a:gd name="connsiteY59" fmla="*/ 423102 h 1371600"/>
                <a:gd name="connsiteX60" fmla="*/ 55215 w 1367532"/>
                <a:gd name="connsiteY60" fmla="*/ 423102 h 1371600"/>
                <a:gd name="connsiteX61" fmla="*/ 112032 w 1367532"/>
                <a:gd name="connsiteY61" fmla="*/ 310719 h 1371600"/>
                <a:gd name="connsiteX62" fmla="*/ 1255500 w 1367532"/>
                <a:gd name="connsiteY62" fmla="*/ 310719 h 1371600"/>
                <a:gd name="connsiteX63" fmla="*/ 1276826 w 1367532"/>
                <a:gd name="connsiteY63" fmla="*/ 344051 h 1371600"/>
                <a:gd name="connsiteX64" fmla="*/ 90707 w 1367532"/>
                <a:gd name="connsiteY64" fmla="*/ 344051 h 1371600"/>
                <a:gd name="connsiteX65" fmla="*/ 174626 w 1367532"/>
                <a:gd name="connsiteY65" fmla="*/ 231668 h 1371600"/>
                <a:gd name="connsiteX66" fmla="*/ 1192907 w 1367532"/>
                <a:gd name="connsiteY66" fmla="*/ 231668 h 1371600"/>
                <a:gd name="connsiteX67" fmla="*/ 1224119 w 1367532"/>
                <a:gd name="connsiteY67" fmla="*/ 265000 h 1371600"/>
                <a:gd name="connsiteX68" fmla="*/ 143414 w 1367532"/>
                <a:gd name="connsiteY68" fmla="*/ 265000 h 1371600"/>
                <a:gd name="connsiteX69" fmla="*/ 254029 w 1367532"/>
                <a:gd name="connsiteY69" fmla="*/ 152617 h 1371600"/>
                <a:gd name="connsiteX70" fmla="*/ 1113503 w 1367532"/>
                <a:gd name="connsiteY70" fmla="*/ 152617 h 1371600"/>
                <a:gd name="connsiteX71" fmla="*/ 1132571 w 1367532"/>
                <a:gd name="connsiteY71" fmla="*/ 167234 h 1371600"/>
                <a:gd name="connsiteX72" fmla="*/ 1150096 w 1367532"/>
                <a:gd name="connsiteY72" fmla="*/ 185949 h 1371600"/>
                <a:gd name="connsiteX73" fmla="*/ 217437 w 1367532"/>
                <a:gd name="connsiteY73" fmla="*/ 185949 h 1371600"/>
                <a:gd name="connsiteX74" fmla="*/ 234961 w 1367532"/>
                <a:gd name="connsiteY74" fmla="*/ 167234 h 1371600"/>
                <a:gd name="connsiteX75" fmla="*/ 380578 w 1367532"/>
                <a:gd name="connsiteY75" fmla="*/ 73566 h 1371600"/>
                <a:gd name="connsiteX76" fmla="*/ 986954 w 1367532"/>
                <a:gd name="connsiteY76" fmla="*/ 73566 h 1371600"/>
                <a:gd name="connsiteX77" fmla="*/ 1048364 w 1367532"/>
                <a:gd name="connsiteY77" fmla="*/ 106898 h 1371600"/>
                <a:gd name="connsiteX78" fmla="*/ 319169 w 1367532"/>
                <a:gd name="connsiteY78" fmla="*/ 106898 h 1371600"/>
                <a:gd name="connsiteX79" fmla="*/ 683766 w 1367532"/>
                <a:gd name="connsiteY79" fmla="*/ 0 h 1371600"/>
                <a:gd name="connsiteX80" fmla="*/ 821979 w 1367532"/>
                <a:gd name="connsiteY80" fmla="*/ 13933 h 1371600"/>
                <a:gd name="connsiteX81" fmla="*/ 866802 w 1367532"/>
                <a:gd name="connsiteY81" fmla="*/ 27847 h 1371600"/>
                <a:gd name="connsiteX82" fmla="*/ 500730 w 1367532"/>
                <a:gd name="connsiteY82" fmla="*/ 27847 h 1371600"/>
                <a:gd name="connsiteX83" fmla="*/ 545553 w 1367532"/>
                <a:gd name="connsiteY83" fmla="*/ 13933 h 1371600"/>
                <a:gd name="connsiteX84" fmla="*/ 683766 w 1367532"/>
                <a:gd name="connsiteY8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67532" h="1371600">
                  <a:moveTo>
                    <a:pt x="476439" y="1338382"/>
                  </a:moveTo>
                  <a:lnTo>
                    <a:pt x="891093" y="1338382"/>
                  </a:lnTo>
                  <a:lnTo>
                    <a:pt x="864194" y="1347618"/>
                  </a:lnTo>
                  <a:cubicBezTo>
                    <a:pt x="806703" y="1363255"/>
                    <a:pt x="746209" y="1371600"/>
                    <a:pt x="683766" y="1371600"/>
                  </a:cubicBezTo>
                  <a:cubicBezTo>
                    <a:pt x="621323" y="1371600"/>
                    <a:pt x="560829" y="1363255"/>
                    <a:pt x="503339" y="1347618"/>
                  </a:cubicBezTo>
                  <a:close/>
                  <a:moveTo>
                    <a:pt x="311445" y="1259331"/>
                  </a:moveTo>
                  <a:lnTo>
                    <a:pt x="1056087" y="1259331"/>
                  </a:lnTo>
                  <a:lnTo>
                    <a:pt x="1026599" y="1279891"/>
                  </a:lnTo>
                  <a:lnTo>
                    <a:pt x="1000831" y="1292663"/>
                  </a:lnTo>
                  <a:lnTo>
                    <a:pt x="366701" y="1292663"/>
                  </a:lnTo>
                  <a:lnTo>
                    <a:pt x="340933" y="1279891"/>
                  </a:lnTo>
                  <a:close/>
                  <a:moveTo>
                    <a:pt x="213807" y="1180280"/>
                  </a:moveTo>
                  <a:lnTo>
                    <a:pt x="1153725" y="1180280"/>
                  </a:lnTo>
                  <a:lnTo>
                    <a:pt x="1121733" y="1213561"/>
                  </a:lnTo>
                  <a:lnTo>
                    <a:pt x="1121659" y="1213612"/>
                  </a:lnTo>
                  <a:lnTo>
                    <a:pt x="245873" y="1213612"/>
                  </a:lnTo>
                  <a:lnTo>
                    <a:pt x="245800" y="1213561"/>
                  </a:lnTo>
                  <a:close/>
                  <a:moveTo>
                    <a:pt x="138185" y="1101229"/>
                  </a:moveTo>
                  <a:lnTo>
                    <a:pt x="1229347" y="1101229"/>
                  </a:lnTo>
                  <a:lnTo>
                    <a:pt x="1228503" y="1102491"/>
                  </a:lnTo>
                  <a:lnTo>
                    <a:pt x="1197675" y="1134561"/>
                  </a:lnTo>
                  <a:lnTo>
                    <a:pt x="169858" y="1134561"/>
                  </a:lnTo>
                  <a:lnTo>
                    <a:pt x="139029" y="1102491"/>
                  </a:lnTo>
                  <a:close/>
                  <a:moveTo>
                    <a:pt x="86585" y="1022178"/>
                  </a:moveTo>
                  <a:lnTo>
                    <a:pt x="1280947" y="1022178"/>
                  </a:lnTo>
                  <a:lnTo>
                    <a:pt x="1277671" y="1028955"/>
                  </a:lnTo>
                  <a:lnTo>
                    <a:pt x="1259916" y="1055510"/>
                  </a:lnTo>
                  <a:lnTo>
                    <a:pt x="107617" y="1055510"/>
                  </a:lnTo>
                  <a:lnTo>
                    <a:pt x="89862" y="1028955"/>
                  </a:lnTo>
                  <a:close/>
                  <a:moveTo>
                    <a:pt x="48369" y="943127"/>
                  </a:moveTo>
                  <a:lnTo>
                    <a:pt x="1319163" y="943127"/>
                  </a:lnTo>
                  <a:lnTo>
                    <a:pt x="1303049" y="976459"/>
                  </a:lnTo>
                  <a:lnTo>
                    <a:pt x="64483" y="976459"/>
                  </a:lnTo>
                  <a:close/>
                  <a:moveTo>
                    <a:pt x="23798" y="864076"/>
                  </a:moveTo>
                  <a:lnTo>
                    <a:pt x="1343734" y="864076"/>
                  </a:lnTo>
                  <a:lnTo>
                    <a:pt x="1333835" y="897408"/>
                  </a:lnTo>
                  <a:lnTo>
                    <a:pt x="33698" y="897408"/>
                  </a:lnTo>
                  <a:close/>
                  <a:moveTo>
                    <a:pt x="7969" y="785025"/>
                  </a:moveTo>
                  <a:lnTo>
                    <a:pt x="1359563" y="785025"/>
                  </a:lnTo>
                  <a:lnTo>
                    <a:pt x="1356203" y="818357"/>
                  </a:lnTo>
                  <a:lnTo>
                    <a:pt x="11329" y="818357"/>
                  </a:lnTo>
                  <a:close/>
                  <a:moveTo>
                    <a:pt x="0" y="705974"/>
                  </a:moveTo>
                  <a:lnTo>
                    <a:pt x="1367532" y="705974"/>
                  </a:lnTo>
                  <a:lnTo>
                    <a:pt x="1364172" y="739306"/>
                  </a:lnTo>
                  <a:lnTo>
                    <a:pt x="3360" y="739306"/>
                  </a:lnTo>
                  <a:close/>
                  <a:moveTo>
                    <a:pt x="5267" y="626923"/>
                  </a:moveTo>
                  <a:lnTo>
                    <a:pt x="1362265" y="626923"/>
                  </a:lnTo>
                  <a:lnTo>
                    <a:pt x="1366398" y="660255"/>
                  </a:lnTo>
                  <a:lnTo>
                    <a:pt x="1134" y="660255"/>
                  </a:lnTo>
                  <a:close/>
                  <a:moveTo>
                    <a:pt x="15070" y="547872"/>
                  </a:moveTo>
                  <a:lnTo>
                    <a:pt x="1352462" y="547872"/>
                  </a:lnTo>
                  <a:lnTo>
                    <a:pt x="1356596" y="581204"/>
                  </a:lnTo>
                  <a:lnTo>
                    <a:pt x="10937" y="581204"/>
                  </a:lnTo>
                  <a:close/>
                  <a:moveTo>
                    <a:pt x="37529" y="468821"/>
                  </a:moveTo>
                  <a:lnTo>
                    <a:pt x="1330003" y="468821"/>
                  </a:lnTo>
                  <a:lnTo>
                    <a:pt x="1342897" y="502153"/>
                  </a:lnTo>
                  <a:lnTo>
                    <a:pt x="24636" y="502153"/>
                  </a:lnTo>
                  <a:close/>
                  <a:moveTo>
                    <a:pt x="68108" y="389770"/>
                  </a:moveTo>
                  <a:lnTo>
                    <a:pt x="1299424" y="389770"/>
                  </a:lnTo>
                  <a:lnTo>
                    <a:pt x="1312318" y="423102"/>
                  </a:lnTo>
                  <a:lnTo>
                    <a:pt x="55215" y="423102"/>
                  </a:lnTo>
                  <a:close/>
                  <a:moveTo>
                    <a:pt x="112032" y="310719"/>
                  </a:moveTo>
                  <a:lnTo>
                    <a:pt x="1255500" y="310719"/>
                  </a:lnTo>
                  <a:lnTo>
                    <a:pt x="1276826" y="344051"/>
                  </a:lnTo>
                  <a:lnTo>
                    <a:pt x="90707" y="344051"/>
                  </a:lnTo>
                  <a:close/>
                  <a:moveTo>
                    <a:pt x="174626" y="231668"/>
                  </a:moveTo>
                  <a:lnTo>
                    <a:pt x="1192907" y="231668"/>
                  </a:lnTo>
                  <a:lnTo>
                    <a:pt x="1224119" y="265000"/>
                  </a:lnTo>
                  <a:lnTo>
                    <a:pt x="143414" y="265000"/>
                  </a:lnTo>
                  <a:close/>
                  <a:moveTo>
                    <a:pt x="254029" y="152617"/>
                  </a:moveTo>
                  <a:lnTo>
                    <a:pt x="1113503" y="152617"/>
                  </a:lnTo>
                  <a:lnTo>
                    <a:pt x="1132571" y="167234"/>
                  </a:lnTo>
                  <a:lnTo>
                    <a:pt x="1150096" y="185949"/>
                  </a:lnTo>
                  <a:lnTo>
                    <a:pt x="217437" y="185949"/>
                  </a:lnTo>
                  <a:lnTo>
                    <a:pt x="234961" y="167234"/>
                  </a:lnTo>
                  <a:close/>
                  <a:moveTo>
                    <a:pt x="380578" y="73566"/>
                  </a:moveTo>
                  <a:lnTo>
                    <a:pt x="986954" y="73566"/>
                  </a:lnTo>
                  <a:lnTo>
                    <a:pt x="1048364" y="106898"/>
                  </a:lnTo>
                  <a:lnTo>
                    <a:pt x="319169" y="106898"/>
                  </a:lnTo>
                  <a:close/>
                  <a:moveTo>
                    <a:pt x="683766" y="0"/>
                  </a:moveTo>
                  <a:cubicBezTo>
                    <a:pt x="731111" y="0"/>
                    <a:pt x="777335" y="4798"/>
                    <a:pt x="821979" y="13933"/>
                  </a:cubicBezTo>
                  <a:lnTo>
                    <a:pt x="866802" y="27847"/>
                  </a:lnTo>
                  <a:lnTo>
                    <a:pt x="500730" y="27847"/>
                  </a:lnTo>
                  <a:lnTo>
                    <a:pt x="545553" y="13933"/>
                  </a:lnTo>
                  <a:cubicBezTo>
                    <a:pt x="590197" y="4798"/>
                    <a:pt x="636421" y="0"/>
                    <a:pt x="68376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rot="11440229">
            <a:off x="-207110" y="5181968"/>
            <a:ext cx="1609502" cy="1813420"/>
            <a:chOff x="-2714694" y="-35700"/>
            <a:chExt cx="1609502" cy="1813420"/>
          </a:xfrm>
          <a:solidFill>
            <a:srgbClr val="7030A0"/>
          </a:solidFill>
        </p:grpSpPr>
        <p:sp>
          <p:nvSpPr>
            <p:cNvPr id="8" name="Freeform 7"/>
            <p:cNvSpPr/>
            <p:nvPr/>
          </p:nvSpPr>
          <p:spPr>
            <a:xfrm rot="3047481">
              <a:off x="-2385352" y="-35700"/>
              <a:ext cx="1280160" cy="1280160"/>
            </a:xfrm>
            <a:custGeom>
              <a:avLst/>
              <a:gdLst>
                <a:gd name="connsiteX0" fmla="*/ 476439 w 1367532"/>
                <a:gd name="connsiteY0" fmla="*/ 1338382 h 1371600"/>
                <a:gd name="connsiteX1" fmla="*/ 891093 w 1367532"/>
                <a:gd name="connsiteY1" fmla="*/ 1338382 h 1371600"/>
                <a:gd name="connsiteX2" fmla="*/ 864194 w 1367532"/>
                <a:gd name="connsiteY2" fmla="*/ 1347618 h 1371600"/>
                <a:gd name="connsiteX3" fmla="*/ 683766 w 1367532"/>
                <a:gd name="connsiteY3" fmla="*/ 1371600 h 1371600"/>
                <a:gd name="connsiteX4" fmla="*/ 503339 w 1367532"/>
                <a:gd name="connsiteY4" fmla="*/ 1347618 h 1371600"/>
                <a:gd name="connsiteX5" fmla="*/ 311445 w 1367532"/>
                <a:gd name="connsiteY5" fmla="*/ 1259331 h 1371600"/>
                <a:gd name="connsiteX6" fmla="*/ 1056087 w 1367532"/>
                <a:gd name="connsiteY6" fmla="*/ 1259331 h 1371600"/>
                <a:gd name="connsiteX7" fmla="*/ 1026599 w 1367532"/>
                <a:gd name="connsiteY7" fmla="*/ 1279891 h 1371600"/>
                <a:gd name="connsiteX8" fmla="*/ 1000831 w 1367532"/>
                <a:gd name="connsiteY8" fmla="*/ 1292663 h 1371600"/>
                <a:gd name="connsiteX9" fmla="*/ 366701 w 1367532"/>
                <a:gd name="connsiteY9" fmla="*/ 1292663 h 1371600"/>
                <a:gd name="connsiteX10" fmla="*/ 340933 w 1367532"/>
                <a:gd name="connsiteY10" fmla="*/ 1279891 h 1371600"/>
                <a:gd name="connsiteX11" fmla="*/ 213807 w 1367532"/>
                <a:gd name="connsiteY11" fmla="*/ 1180280 h 1371600"/>
                <a:gd name="connsiteX12" fmla="*/ 1153725 w 1367532"/>
                <a:gd name="connsiteY12" fmla="*/ 1180280 h 1371600"/>
                <a:gd name="connsiteX13" fmla="*/ 1121733 w 1367532"/>
                <a:gd name="connsiteY13" fmla="*/ 1213561 h 1371600"/>
                <a:gd name="connsiteX14" fmla="*/ 1121659 w 1367532"/>
                <a:gd name="connsiteY14" fmla="*/ 1213612 h 1371600"/>
                <a:gd name="connsiteX15" fmla="*/ 245873 w 1367532"/>
                <a:gd name="connsiteY15" fmla="*/ 1213612 h 1371600"/>
                <a:gd name="connsiteX16" fmla="*/ 245800 w 1367532"/>
                <a:gd name="connsiteY16" fmla="*/ 1213561 h 1371600"/>
                <a:gd name="connsiteX17" fmla="*/ 138185 w 1367532"/>
                <a:gd name="connsiteY17" fmla="*/ 1101229 h 1371600"/>
                <a:gd name="connsiteX18" fmla="*/ 1229347 w 1367532"/>
                <a:gd name="connsiteY18" fmla="*/ 1101229 h 1371600"/>
                <a:gd name="connsiteX19" fmla="*/ 1228503 w 1367532"/>
                <a:gd name="connsiteY19" fmla="*/ 1102491 h 1371600"/>
                <a:gd name="connsiteX20" fmla="*/ 1197675 w 1367532"/>
                <a:gd name="connsiteY20" fmla="*/ 1134561 h 1371600"/>
                <a:gd name="connsiteX21" fmla="*/ 169858 w 1367532"/>
                <a:gd name="connsiteY21" fmla="*/ 1134561 h 1371600"/>
                <a:gd name="connsiteX22" fmla="*/ 139029 w 1367532"/>
                <a:gd name="connsiteY22" fmla="*/ 1102491 h 1371600"/>
                <a:gd name="connsiteX23" fmla="*/ 86585 w 1367532"/>
                <a:gd name="connsiteY23" fmla="*/ 1022178 h 1371600"/>
                <a:gd name="connsiteX24" fmla="*/ 1280947 w 1367532"/>
                <a:gd name="connsiteY24" fmla="*/ 1022178 h 1371600"/>
                <a:gd name="connsiteX25" fmla="*/ 1277671 w 1367532"/>
                <a:gd name="connsiteY25" fmla="*/ 1028955 h 1371600"/>
                <a:gd name="connsiteX26" fmla="*/ 1259916 w 1367532"/>
                <a:gd name="connsiteY26" fmla="*/ 1055510 h 1371600"/>
                <a:gd name="connsiteX27" fmla="*/ 107617 w 1367532"/>
                <a:gd name="connsiteY27" fmla="*/ 1055510 h 1371600"/>
                <a:gd name="connsiteX28" fmla="*/ 89862 w 1367532"/>
                <a:gd name="connsiteY28" fmla="*/ 1028955 h 1371600"/>
                <a:gd name="connsiteX29" fmla="*/ 48369 w 1367532"/>
                <a:gd name="connsiteY29" fmla="*/ 943127 h 1371600"/>
                <a:gd name="connsiteX30" fmla="*/ 1319163 w 1367532"/>
                <a:gd name="connsiteY30" fmla="*/ 943127 h 1371600"/>
                <a:gd name="connsiteX31" fmla="*/ 1303049 w 1367532"/>
                <a:gd name="connsiteY31" fmla="*/ 976459 h 1371600"/>
                <a:gd name="connsiteX32" fmla="*/ 64483 w 1367532"/>
                <a:gd name="connsiteY32" fmla="*/ 976459 h 1371600"/>
                <a:gd name="connsiteX33" fmla="*/ 23798 w 1367532"/>
                <a:gd name="connsiteY33" fmla="*/ 864076 h 1371600"/>
                <a:gd name="connsiteX34" fmla="*/ 1343734 w 1367532"/>
                <a:gd name="connsiteY34" fmla="*/ 864076 h 1371600"/>
                <a:gd name="connsiteX35" fmla="*/ 1333835 w 1367532"/>
                <a:gd name="connsiteY35" fmla="*/ 897408 h 1371600"/>
                <a:gd name="connsiteX36" fmla="*/ 33698 w 1367532"/>
                <a:gd name="connsiteY36" fmla="*/ 897408 h 1371600"/>
                <a:gd name="connsiteX37" fmla="*/ 7969 w 1367532"/>
                <a:gd name="connsiteY37" fmla="*/ 785025 h 1371600"/>
                <a:gd name="connsiteX38" fmla="*/ 1359563 w 1367532"/>
                <a:gd name="connsiteY38" fmla="*/ 785025 h 1371600"/>
                <a:gd name="connsiteX39" fmla="*/ 1356203 w 1367532"/>
                <a:gd name="connsiteY39" fmla="*/ 818357 h 1371600"/>
                <a:gd name="connsiteX40" fmla="*/ 11329 w 1367532"/>
                <a:gd name="connsiteY40" fmla="*/ 818357 h 1371600"/>
                <a:gd name="connsiteX41" fmla="*/ 0 w 1367532"/>
                <a:gd name="connsiteY41" fmla="*/ 705974 h 1371600"/>
                <a:gd name="connsiteX42" fmla="*/ 1367532 w 1367532"/>
                <a:gd name="connsiteY42" fmla="*/ 705974 h 1371600"/>
                <a:gd name="connsiteX43" fmla="*/ 1364172 w 1367532"/>
                <a:gd name="connsiteY43" fmla="*/ 739306 h 1371600"/>
                <a:gd name="connsiteX44" fmla="*/ 3360 w 1367532"/>
                <a:gd name="connsiteY44" fmla="*/ 739306 h 1371600"/>
                <a:gd name="connsiteX45" fmla="*/ 5267 w 1367532"/>
                <a:gd name="connsiteY45" fmla="*/ 626923 h 1371600"/>
                <a:gd name="connsiteX46" fmla="*/ 1362265 w 1367532"/>
                <a:gd name="connsiteY46" fmla="*/ 626923 h 1371600"/>
                <a:gd name="connsiteX47" fmla="*/ 1366398 w 1367532"/>
                <a:gd name="connsiteY47" fmla="*/ 660255 h 1371600"/>
                <a:gd name="connsiteX48" fmla="*/ 1134 w 1367532"/>
                <a:gd name="connsiteY48" fmla="*/ 660255 h 1371600"/>
                <a:gd name="connsiteX49" fmla="*/ 15070 w 1367532"/>
                <a:gd name="connsiteY49" fmla="*/ 547872 h 1371600"/>
                <a:gd name="connsiteX50" fmla="*/ 1352462 w 1367532"/>
                <a:gd name="connsiteY50" fmla="*/ 547872 h 1371600"/>
                <a:gd name="connsiteX51" fmla="*/ 1356596 w 1367532"/>
                <a:gd name="connsiteY51" fmla="*/ 581204 h 1371600"/>
                <a:gd name="connsiteX52" fmla="*/ 10937 w 1367532"/>
                <a:gd name="connsiteY52" fmla="*/ 581204 h 1371600"/>
                <a:gd name="connsiteX53" fmla="*/ 37529 w 1367532"/>
                <a:gd name="connsiteY53" fmla="*/ 468821 h 1371600"/>
                <a:gd name="connsiteX54" fmla="*/ 1330003 w 1367532"/>
                <a:gd name="connsiteY54" fmla="*/ 468821 h 1371600"/>
                <a:gd name="connsiteX55" fmla="*/ 1342897 w 1367532"/>
                <a:gd name="connsiteY55" fmla="*/ 502153 h 1371600"/>
                <a:gd name="connsiteX56" fmla="*/ 24636 w 1367532"/>
                <a:gd name="connsiteY56" fmla="*/ 502153 h 1371600"/>
                <a:gd name="connsiteX57" fmla="*/ 68108 w 1367532"/>
                <a:gd name="connsiteY57" fmla="*/ 389770 h 1371600"/>
                <a:gd name="connsiteX58" fmla="*/ 1299424 w 1367532"/>
                <a:gd name="connsiteY58" fmla="*/ 389770 h 1371600"/>
                <a:gd name="connsiteX59" fmla="*/ 1312318 w 1367532"/>
                <a:gd name="connsiteY59" fmla="*/ 423102 h 1371600"/>
                <a:gd name="connsiteX60" fmla="*/ 55215 w 1367532"/>
                <a:gd name="connsiteY60" fmla="*/ 423102 h 1371600"/>
                <a:gd name="connsiteX61" fmla="*/ 112032 w 1367532"/>
                <a:gd name="connsiteY61" fmla="*/ 310719 h 1371600"/>
                <a:gd name="connsiteX62" fmla="*/ 1255500 w 1367532"/>
                <a:gd name="connsiteY62" fmla="*/ 310719 h 1371600"/>
                <a:gd name="connsiteX63" fmla="*/ 1276826 w 1367532"/>
                <a:gd name="connsiteY63" fmla="*/ 344051 h 1371600"/>
                <a:gd name="connsiteX64" fmla="*/ 90707 w 1367532"/>
                <a:gd name="connsiteY64" fmla="*/ 344051 h 1371600"/>
                <a:gd name="connsiteX65" fmla="*/ 174626 w 1367532"/>
                <a:gd name="connsiteY65" fmla="*/ 231668 h 1371600"/>
                <a:gd name="connsiteX66" fmla="*/ 1192907 w 1367532"/>
                <a:gd name="connsiteY66" fmla="*/ 231668 h 1371600"/>
                <a:gd name="connsiteX67" fmla="*/ 1224119 w 1367532"/>
                <a:gd name="connsiteY67" fmla="*/ 265000 h 1371600"/>
                <a:gd name="connsiteX68" fmla="*/ 143414 w 1367532"/>
                <a:gd name="connsiteY68" fmla="*/ 265000 h 1371600"/>
                <a:gd name="connsiteX69" fmla="*/ 254029 w 1367532"/>
                <a:gd name="connsiteY69" fmla="*/ 152617 h 1371600"/>
                <a:gd name="connsiteX70" fmla="*/ 1113503 w 1367532"/>
                <a:gd name="connsiteY70" fmla="*/ 152617 h 1371600"/>
                <a:gd name="connsiteX71" fmla="*/ 1132571 w 1367532"/>
                <a:gd name="connsiteY71" fmla="*/ 167234 h 1371600"/>
                <a:gd name="connsiteX72" fmla="*/ 1150096 w 1367532"/>
                <a:gd name="connsiteY72" fmla="*/ 185949 h 1371600"/>
                <a:gd name="connsiteX73" fmla="*/ 217437 w 1367532"/>
                <a:gd name="connsiteY73" fmla="*/ 185949 h 1371600"/>
                <a:gd name="connsiteX74" fmla="*/ 234961 w 1367532"/>
                <a:gd name="connsiteY74" fmla="*/ 167234 h 1371600"/>
                <a:gd name="connsiteX75" fmla="*/ 380578 w 1367532"/>
                <a:gd name="connsiteY75" fmla="*/ 73566 h 1371600"/>
                <a:gd name="connsiteX76" fmla="*/ 986954 w 1367532"/>
                <a:gd name="connsiteY76" fmla="*/ 73566 h 1371600"/>
                <a:gd name="connsiteX77" fmla="*/ 1048364 w 1367532"/>
                <a:gd name="connsiteY77" fmla="*/ 106898 h 1371600"/>
                <a:gd name="connsiteX78" fmla="*/ 319169 w 1367532"/>
                <a:gd name="connsiteY78" fmla="*/ 106898 h 1371600"/>
                <a:gd name="connsiteX79" fmla="*/ 683766 w 1367532"/>
                <a:gd name="connsiteY79" fmla="*/ 0 h 1371600"/>
                <a:gd name="connsiteX80" fmla="*/ 821979 w 1367532"/>
                <a:gd name="connsiteY80" fmla="*/ 13933 h 1371600"/>
                <a:gd name="connsiteX81" fmla="*/ 866802 w 1367532"/>
                <a:gd name="connsiteY81" fmla="*/ 27847 h 1371600"/>
                <a:gd name="connsiteX82" fmla="*/ 500730 w 1367532"/>
                <a:gd name="connsiteY82" fmla="*/ 27847 h 1371600"/>
                <a:gd name="connsiteX83" fmla="*/ 545553 w 1367532"/>
                <a:gd name="connsiteY83" fmla="*/ 13933 h 1371600"/>
                <a:gd name="connsiteX84" fmla="*/ 683766 w 1367532"/>
                <a:gd name="connsiteY8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67532" h="1371600">
                  <a:moveTo>
                    <a:pt x="476439" y="1338382"/>
                  </a:moveTo>
                  <a:lnTo>
                    <a:pt x="891093" y="1338382"/>
                  </a:lnTo>
                  <a:lnTo>
                    <a:pt x="864194" y="1347618"/>
                  </a:lnTo>
                  <a:cubicBezTo>
                    <a:pt x="806703" y="1363255"/>
                    <a:pt x="746209" y="1371600"/>
                    <a:pt x="683766" y="1371600"/>
                  </a:cubicBezTo>
                  <a:cubicBezTo>
                    <a:pt x="621323" y="1371600"/>
                    <a:pt x="560829" y="1363255"/>
                    <a:pt x="503339" y="1347618"/>
                  </a:cubicBezTo>
                  <a:close/>
                  <a:moveTo>
                    <a:pt x="311445" y="1259331"/>
                  </a:moveTo>
                  <a:lnTo>
                    <a:pt x="1056087" y="1259331"/>
                  </a:lnTo>
                  <a:lnTo>
                    <a:pt x="1026599" y="1279891"/>
                  </a:lnTo>
                  <a:lnTo>
                    <a:pt x="1000831" y="1292663"/>
                  </a:lnTo>
                  <a:lnTo>
                    <a:pt x="366701" y="1292663"/>
                  </a:lnTo>
                  <a:lnTo>
                    <a:pt x="340933" y="1279891"/>
                  </a:lnTo>
                  <a:close/>
                  <a:moveTo>
                    <a:pt x="213807" y="1180280"/>
                  </a:moveTo>
                  <a:lnTo>
                    <a:pt x="1153725" y="1180280"/>
                  </a:lnTo>
                  <a:lnTo>
                    <a:pt x="1121733" y="1213561"/>
                  </a:lnTo>
                  <a:lnTo>
                    <a:pt x="1121659" y="1213612"/>
                  </a:lnTo>
                  <a:lnTo>
                    <a:pt x="245873" y="1213612"/>
                  </a:lnTo>
                  <a:lnTo>
                    <a:pt x="245800" y="1213561"/>
                  </a:lnTo>
                  <a:close/>
                  <a:moveTo>
                    <a:pt x="138185" y="1101229"/>
                  </a:moveTo>
                  <a:lnTo>
                    <a:pt x="1229347" y="1101229"/>
                  </a:lnTo>
                  <a:lnTo>
                    <a:pt x="1228503" y="1102491"/>
                  </a:lnTo>
                  <a:lnTo>
                    <a:pt x="1197675" y="1134561"/>
                  </a:lnTo>
                  <a:lnTo>
                    <a:pt x="169858" y="1134561"/>
                  </a:lnTo>
                  <a:lnTo>
                    <a:pt x="139029" y="1102491"/>
                  </a:lnTo>
                  <a:close/>
                  <a:moveTo>
                    <a:pt x="86585" y="1022178"/>
                  </a:moveTo>
                  <a:lnTo>
                    <a:pt x="1280947" y="1022178"/>
                  </a:lnTo>
                  <a:lnTo>
                    <a:pt x="1277671" y="1028955"/>
                  </a:lnTo>
                  <a:lnTo>
                    <a:pt x="1259916" y="1055510"/>
                  </a:lnTo>
                  <a:lnTo>
                    <a:pt x="107617" y="1055510"/>
                  </a:lnTo>
                  <a:lnTo>
                    <a:pt x="89862" y="1028955"/>
                  </a:lnTo>
                  <a:close/>
                  <a:moveTo>
                    <a:pt x="48369" y="943127"/>
                  </a:moveTo>
                  <a:lnTo>
                    <a:pt x="1319163" y="943127"/>
                  </a:lnTo>
                  <a:lnTo>
                    <a:pt x="1303049" y="976459"/>
                  </a:lnTo>
                  <a:lnTo>
                    <a:pt x="64483" y="976459"/>
                  </a:lnTo>
                  <a:close/>
                  <a:moveTo>
                    <a:pt x="23798" y="864076"/>
                  </a:moveTo>
                  <a:lnTo>
                    <a:pt x="1343734" y="864076"/>
                  </a:lnTo>
                  <a:lnTo>
                    <a:pt x="1333835" y="897408"/>
                  </a:lnTo>
                  <a:lnTo>
                    <a:pt x="33698" y="897408"/>
                  </a:lnTo>
                  <a:close/>
                  <a:moveTo>
                    <a:pt x="7969" y="785025"/>
                  </a:moveTo>
                  <a:lnTo>
                    <a:pt x="1359563" y="785025"/>
                  </a:lnTo>
                  <a:lnTo>
                    <a:pt x="1356203" y="818357"/>
                  </a:lnTo>
                  <a:lnTo>
                    <a:pt x="11329" y="818357"/>
                  </a:lnTo>
                  <a:close/>
                  <a:moveTo>
                    <a:pt x="0" y="705974"/>
                  </a:moveTo>
                  <a:lnTo>
                    <a:pt x="1367532" y="705974"/>
                  </a:lnTo>
                  <a:lnTo>
                    <a:pt x="1364172" y="739306"/>
                  </a:lnTo>
                  <a:lnTo>
                    <a:pt x="3360" y="739306"/>
                  </a:lnTo>
                  <a:close/>
                  <a:moveTo>
                    <a:pt x="5267" y="626923"/>
                  </a:moveTo>
                  <a:lnTo>
                    <a:pt x="1362265" y="626923"/>
                  </a:lnTo>
                  <a:lnTo>
                    <a:pt x="1366398" y="660255"/>
                  </a:lnTo>
                  <a:lnTo>
                    <a:pt x="1134" y="660255"/>
                  </a:lnTo>
                  <a:close/>
                  <a:moveTo>
                    <a:pt x="15070" y="547872"/>
                  </a:moveTo>
                  <a:lnTo>
                    <a:pt x="1352462" y="547872"/>
                  </a:lnTo>
                  <a:lnTo>
                    <a:pt x="1356596" y="581204"/>
                  </a:lnTo>
                  <a:lnTo>
                    <a:pt x="10937" y="581204"/>
                  </a:lnTo>
                  <a:close/>
                  <a:moveTo>
                    <a:pt x="37529" y="468821"/>
                  </a:moveTo>
                  <a:lnTo>
                    <a:pt x="1330003" y="468821"/>
                  </a:lnTo>
                  <a:lnTo>
                    <a:pt x="1342897" y="502153"/>
                  </a:lnTo>
                  <a:lnTo>
                    <a:pt x="24636" y="502153"/>
                  </a:lnTo>
                  <a:close/>
                  <a:moveTo>
                    <a:pt x="68108" y="389770"/>
                  </a:moveTo>
                  <a:lnTo>
                    <a:pt x="1299424" y="389770"/>
                  </a:lnTo>
                  <a:lnTo>
                    <a:pt x="1312318" y="423102"/>
                  </a:lnTo>
                  <a:lnTo>
                    <a:pt x="55215" y="423102"/>
                  </a:lnTo>
                  <a:close/>
                  <a:moveTo>
                    <a:pt x="112032" y="310719"/>
                  </a:moveTo>
                  <a:lnTo>
                    <a:pt x="1255500" y="310719"/>
                  </a:lnTo>
                  <a:lnTo>
                    <a:pt x="1276826" y="344051"/>
                  </a:lnTo>
                  <a:lnTo>
                    <a:pt x="90707" y="344051"/>
                  </a:lnTo>
                  <a:close/>
                  <a:moveTo>
                    <a:pt x="174626" y="231668"/>
                  </a:moveTo>
                  <a:lnTo>
                    <a:pt x="1192907" y="231668"/>
                  </a:lnTo>
                  <a:lnTo>
                    <a:pt x="1224119" y="265000"/>
                  </a:lnTo>
                  <a:lnTo>
                    <a:pt x="143414" y="265000"/>
                  </a:lnTo>
                  <a:close/>
                  <a:moveTo>
                    <a:pt x="254029" y="152617"/>
                  </a:moveTo>
                  <a:lnTo>
                    <a:pt x="1113503" y="152617"/>
                  </a:lnTo>
                  <a:lnTo>
                    <a:pt x="1132571" y="167234"/>
                  </a:lnTo>
                  <a:lnTo>
                    <a:pt x="1150096" y="185949"/>
                  </a:lnTo>
                  <a:lnTo>
                    <a:pt x="217437" y="185949"/>
                  </a:lnTo>
                  <a:lnTo>
                    <a:pt x="234961" y="167234"/>
                  </a:lnTo>
                  <a:close/>
                  <a:moveTo>
                    <a:pt x="380578" y="73566"/>
                  </a:moveTo>
                  <a:lnTo>
                    <a:pt x="986954" y="73566"/>
                  </a:lnTo>
                  <a:lnTo>
                    <a:pt x="1048364" y="106898"/>
                  </a:lnTo>
                  <a:lnTo>
                    <a:pt x="319169" y="106898"/>
                  </a:lnTo>
                  <a:close/>
                  <a:moveTo>
                    <a:pt x="683766" y="0"/>
                  </a:moveTo>
                  <a:cubicBezTo>
                    <a:pt x="731111" y="0"/>
                    <a:pt x="777335" y="4798"/>
                    <a:pt x="821979" y="13933"/>
                  </a:cubicBezTo>
                  <a:lnTo>
                    <a:pt x="866802" y="27847"/>
                  </a:lnTo>
                  <a:lnTo>
                    <a:pt x="500730" y="27847"/>
                  </a:lnTo>
                  <a:lnTo>
                    <a:pt x="545553" y="13933"/>
                  </a:lnTo>
                  <a:cubicBezTo>
                    <a:pt x="590197" y="4798"/>
                    <a:pt x="636421" y="0"/>
                    <a:pt x="68376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3053245">
              <a:off x="-2714694" y="497560"/>
              <a:ext cx="1280160" cy="1280160"/>
            </a:xfrm>
            <a:custGeom>
              <a:avLst/>
              <a:gdLst>
                <a:gd name="connsiteX0" fmla="*/ 476439 w 1367532"/>
                <a:gd name="connsiteY0" fmla="*/ 1338382 h 1371600"/>
                <a:gd name="connsiteX1" fmla="*/ 891093 w 1367532"/>
                <a:gd name="connsiteY1" fmla="*/ 1338382 h 1371600"/>
                <a:gd name="connsiteX2" fmla="*/ 864194 w 1367532"/>
                <a:gd name="connsiteY2" fmla="*/ 1347618 h 1371600"/>
                <a:gd name="connsiteX3" fmla="*/ 683766 w 1367532"/>
                <a:gd name="connsiteY3" fmla="*/ 1371600 h 1371600"/>
                <a:gd name="connsiteX4" fmla="*/ 503339 w 1367532"/>
                <a:gd name="connsiteY4" fmla="*/ 1347618 h 1371600"/>
                <a:gd name="connsiteX5" fmla="*/ 311445 w 1367532"/>
                <a:gd name="connsiteY5" fmla="*/ 1259331 h 1371600"/>
                <a:gd name="connsiteX6" fmla="*/ 1056087 w 1367532"/>
                <a:gd name="connsiteY6" fmla="*/ 1259331 h 1371600"/>
                <a:gd name="connsiteX7" fmla="*/ 1026599 w 1367532"/>
                <a:gd name="connsiteY7" fmla="*/ 1279891 h 1371600"/>
                <a:gd name="connsiteX8" fmla="*/ 1000831 w 1367532"/>
                <a:gd name="connsiteY8" fmla="*/ 1292663 h 1371600"/>
                <a:gd name="connsiteX9" fmla="*/ 366701 w 1367532"/>
                <a:gd name="connsiteY9" fmla="*/ 1292663 h 1371600"/>
                <a:gd name="connsiteX10" fmla="*/ 340933 w 1367532"/>
                <a:gd name="connsiteY10" fmla="*/ 1279891 h 1371600"/>
                <a:gd name="connsiteX11" fmla="*/ 213807 w 1367532"/>
                <a:gd name="connsiteY11" fmla="*/ 1180280 h 1371600"/>
                <a:gd name="connsiteX12" fmla="*/ 1153725 w 1367532"/>
                <a:gd name="connsiteY12" fmla="*/ 1180280 h 1371600"/>
                <a:gd name="connsiteX13" fmla="*/ 1121733 w 1367532"/>
                <a:gd name="connsiteY13" fmla="*/ 1213561 h 1371600"/>
                <a:gd name="connsiteX14" fmla="*/ 1121659 w 1367532"/>
                <a:gd name="connsiteY14" fmla="*/ 1213612 h 1371600"/>
                <a:gd name="connsiteX15" fmla="*/ 245873 w 1367532"/>
                <a:gd name="connsiteY15" fmla="*/ 1213612 h 1371600"/>
                <a:gd name="connsiteX16" fmla="*/ 245800 w 1367532"/>
                <a:gd name="connsiteY16" fmla="*/ 1213561 h 1371600"/>
                <a:gd name="connsiteX17" fmla="*/ 138185 w 1367532"/>
                <a:gd name="connsiteY17" fmla="*/ 1101229 h 1371600"/>
                <a:gd name="connsiteX18" fmla="*/ 1229347 w 1367532"/>
                <a:gd name="connsiteY18" fmla="*/ 1101229 h 1371600"/>
                <a:gd name="connsiteX19" fmla="*/ 1228503 w 1367532"/>
                <a:gd name="connsiteY19" fmla="*/ 1102491 h 1371600"/>
                <a:gd name="connsiteX20" fmla="*/ 1197675 w 1367532"/>
                <a:gd name="connsiteY20" fmla="*/ 1134561 h 1371600"/>
                <a:gd name="connsiteX21" fmla="*/ 169858 w 1367532"/>
                <a:gd name="connsiteY21" fmla="*/ 1134561 h 1371600"/>
                <a:gd name="connsiteX22" fmla="*/ 139029 w 1367532"/>
                <a:gd name="connsiteY22" fmla="*/ 1102491 h 1371600"/>
                <a:gd name="connsiteX23" fmla="*/ 86585 w 1367532"/>
                <a:gd name="connsiteY23" fmla="*/ 1022178 h 1371600"/>
                <a:gd name="connsiteX24" fmla="*/ 1280947 w 1367532"/>
                <a:gd name="connsiteY24" fmla="*/ 1022178 h 1371600"/>
                <a:gd name="connsiteX25" fmla="*/ 1277671 w 1367532"/>
                <a:gd name="connsiteY25" fmla="*/ 1028955 h 1371600"/>
                <a:gd name="connsiteX26" fmla="*/ 1259916 w 1367532"/>
                <a:gd name="connsiteY26" fmla="*/ 1055510 h 1371600"/>
                <a:gd name="connsiteX27" fmla="*/ 107617 w 1367532"/>
                <a:gd name="connsiteY27" fmla="*/ 1055510 h 1371600"/>
                <a:gd name="connsiteX28" fmla="*/ 89862 w 1367532"/>
                <a:gd name="connsiteY28" fmla="*/ 1028955 h 1371600"/>
                <a:gd name="connsiteX29" fmla="*/ 48369 w 1367532"/>
                <a:gd name="connsiteY29" fmla="*/ 943127 h 1371600"/>
                <a:gd name="connsiteX30" fmla="*/ 1319163 w 1367532"/>
                <a:gd name="connsiteY30" fmla="*/ 943127 h 1371600"/>
                <a:gd name="connsiteX31" fmla="*/ 1303049 w 1367532"/>
                <a:gd name="connsiteY31" fmla="*/ 976459 h 1371600"/>
                <a:gd name="connsiteX32" fmla="*/ 64483 w 1367532"/>
                <a:gd name="connsiteY32" fmla="*/ 976459 h 1371600"/>
                <a:gd name="connsiteX33" fmla="*/ 23798 w 1367532"/>
                <a:gd name="connsiteY33" fmla="*/ 864076 h 1371600"/>
                <a:gd name="connsiteX34" fmla="*/ 1343734 w 1367532"/>
                <a:gd name="connsiteY34" fmla="*/ 864076 h 1371600"/>
                <a:gd name="connsiteX35" fmla="*/ 1333835 w 1367532"/>
                <a:gd name="connsiteY35" fmla="*/ 897408 h 1371600"/>
                <a:gd name="connsiteX36" fmla="*/ 33698 w 1367532"/>
                <a:gd name="connsiteY36" fmla="*/ 897408 h 1371600"/>
                <a:gd name="connsiteX37" fmla="*/ 7969 w 1367532"/>
                <a:gd name="connsiteY37" fmla="*/ 785025 h 1371600"/>
                <a:gd name="connsiteX38" fmla="*/ 1359563 w 1367532"/>
                <a:gd name="connsiteY38" fmla="*/ 785025 h 1371600"/>
                <a:gd name="connsiteX39" fmla="*/ 1356203 w 1367532"/>
                <a:gd name="connsiteY39" fmla="*/ 818357 h 1371600"/>
                <a:gd name="connsiteX40" fmla="*/ 11329 w 1367532"/>
                <a:gd name="connsiteY40" fmla="*/ 818357 h 1371600"/>
                <a:gd name="connsiteX41" fmla="*/ 0 w 1367532"/>
                <a:gd name="connsiteY41" fmla="*/ 705974 h 1371600"/>
                <a:gd name="connsiteX42" fmla="*/ 1367532 w 1367532"/>
                <a:gd name="connsiteY42" fmla="*/ 705974 h 1371600"/>
                <a:gd name="connsiteX43" fmla="*/ 1364172 w 1367532"/>
                <a:gd name="connsiteY43" fmla="*/ 739306 h 1371600"/>
                <a:gd name="connsiteX44" fmla="*/ 3360 w 1367532"/>
                <a:gd name="connsiteY44" fmla="*/ 739306 h 1371600"/>
                <a:gd name="connsiteX45" fmla="*/ 5267 w 1367532"/>
                <a:gd name="connsiteY45" fmla="*/ 626923 h 1371600"/>
                <a:gd name="connsiteX46" fmla="*/ 1362265 w 1367532"/>
                <a:gd name="connsiteY46" fmla="*/ 626923 h 1371600"/>
                <a:gd name="connsiteX47" fmla="*/ 1366398 w 1367532"/>
                <a:gd name="connsiteY47" fmla="*/ 660255 h 1371600"/>
                <a:gd name="connsiteX48" fmla="*/ 1134 w 1367532"/>
                <a:gd name="connsiteY48" fmla="*/ 660255 h 1371600"/>
                <a:gd name="connsiteX49" fmla="*/ 15070 w 1367532"/>
                <a:gd name="connsiteY49" fmla="*/ 547872 h 1371600"/>
                <a:gd name="connsiteX50" fmla="*/ 1352462 w 1367532"/>
                <a:gd name="connsiteY50" fmla="*/ 547872 h 1371600"/>
                <a:gd name="connsiteX51" fmla="*/ 1356596 w 1367532"/>
                <a:gd name="connsiteY51" fmla="*/ 581204 h 1371600"/>
                <a:gd name="connsiteX52" fmla="*/ 10937 w 1367532"/>
                <a:gd name="connsiteY52" fmla="*/ 581204 h 1371600"/>
                <a:gd name="connsiteX53" fmla="*/ 37529 w 1367532"/>
                <a:gd name="connsiteY53" fmla="*/ 468821 h 1371600"/>
                <a:gd name="connsiteX54" fmla="*/ 1330003 w 1367532"/>
                <a:gd name="connsiteY54" fmla="*/ 468821 h 1371600"/>
                <a:gd name="connsiteX55" fmla="*/ 1342897 w 1367532"/>
                <a:gd name="connsiteY55" fmla="*/ 502153 h 1371600"/>
                <a:gd name="connsiteX56" fmla="*/ 24636 w 1367532"/>
                <a:gd name="connsiteY56" fmla="*/ 502153 h 1371600"/>
                <a:gd name="connsiteX57" fmla="*/ 68108 w 1367532"/>
                <a:gd name="connsiteY57" fmla="*/ 389770 h 1371600"/>
                <a:gd name="connsiteX58" fmla="*/ 1299424 w 1367532"/>
                <a:gd name="connsiteY58" fmla="*/ 389770 h 1371600"/>
                <a:gd name="connsiteX59" fmla="*/ 1312318 w 1367532"/>
                <a:gd name="connsiteY59" fmla="*/ 423102 h 1371600"/>
                <a:gd name="connsiteX60" fmla="*/ 55215 w 1367532"/>
                <a:gd name="connsiteY60" fmla="*/ 423102 h 1371600"/>
                <a:gd name="connsiteX61" fmla="*/ 112032 w 1367532"/>
                <a:gd name="connsiteY61" fmla="*/ 310719 h 1371600"/>
                <a:gd name="connsiteX62" fmla="*/ 1255500 w 1367532"/>
                <a:gd name="connsiteY62" fmla="*/ 310719 h 1371600"/>
                <a:gd name="connsiteX63" fmla="*/ 1276826 w 1367532"/>
                <a:gd name="connsiteY63" fmla="*/ 344051 h 1371600"/>
                <a:gd name="connsiteX64" fmla="*/ 90707 w 1367532"/>
                <a:gd name="connsiteY64" fmla="*/ 344051 h 1371600"/>
                <a:gd name="connsiteX65" fmla="*/ 174626 w 1367532"/>
                <a:gd name="connsiteY65" fmla="*/ 231668 h 1371600"/>
                <a:gd name="connsiteX66" fmla="*/ 1192907 w 1367532"/>
                <a:gd name="connsiteY66" fmla="*/ 231668 h 1371600"/>
                <a:gd name="connsiteX67" fmla="*/ 1224119 w 1367532"/>
                <a:gd name="connsiteY67" fmla="*/ 265000 h 1371600"/>
                <a:gd name="connsiteX68" fmla="*/ 143414 w 1367532"/>
                <a:gd name="connsiteY68" fmla="*/ 265000 h 1371600"/>
                <a:gd name="connsiteX69" fmla="*/ 254029 w 1367532"/>
                <a:gd name="connsiteY69" fmla="*/ 152617 h 1371600"/>
                <a:gd name="connsiteX70" fmla="*/ 1113503 w 1367532"/>
                <a:gd name="connsiteY70" fmla="*/ 152617 h 1371600"/>
                <a:gd name="connsiteX71" fmla="*/ 1132571 w 1367532"/>
                <a:gd name="connsiteY71" fmla="*/ 167234 h 1371600"/>
                <a:gd name="connsiteX72" fmla="*/ 1150096 w 1367532"/>
                <a:gd name="connsiteY72" fmla="*/ 185949 h 1371600"/>
                <a:gd name="connsiteX73" fmla="*/ 217437 w 1367532"/>
                <a:gd name="connsiteY73" fmla="*/ 185949 h 1371600"/>
                <a:gd name="connsiteX74" fmla="*/ 234961 w 1367532"/>
                <a:gd name="connsiteY74" fmla="*/ 167234 h 1371600"/>
                <a:gd name="connsiteX75" fmla="*/ 380578 w 1367532"/>
                <a:gd name="connsiteY75" fmla="*/ 73566 h 1371600"/>
                <a:gd name="connsiteX76" fmla="*/ 986954 w 1367532"/>
                <a:gd name="connsiteY76" fmla="*/ 73566 h 1371600"/>
                <a:gd name="connsiteX77" fmla="*/ 1048364 w 1367532"/>
                <a:gd name="connsiteY77" fmla="*/ 106898 h 1371600"/>
                <a:gd name="connsiteX78" fmla="*/ 319169 w 1367532"/>
                <a:gd name="connsiteY78" fmla="*/ 106898 h 1371600"/>
                <a:gd name="connsiteX79" fmla="*/ 683766 w 1367532"/>
                <a:gd name="connsiteY79" fmla="*/ 0 h 1371600"/>
                <a:gd name="connsiteX80" fmla="*/ 821979 w 1367532"/>
                <a:gd name="connsiteY80" fmla="*/ 13933 h 1371600"/>
                <a:gd name="connsiteX81" fmla="*/ 866802 w 1367532"/>
                <a:gd name="connsiteY81" fmla="*/ 27847 h 1371600"/>
                <a:gd name="connsiteX82" fmla="*/ 500730 w 1367532"/>
                <a:gd name="connsiteY82" fmla="*/ 27847 h 1371600"/>
                <a:gd name="connsiteX83" fmla="*/ 545553 w 1367532"/>
                <a:gd name="connsiteY83" fmla="*/ 13933 h 1371600"/>
                <a:gd name="connsiteX84" fmla="*/ 683766 w 1367532"/>
                <a:gd name="connsiteY8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67532" h="1371600">
                  <a:moveTo>
                    <a:pt x="476439" y="1338382"/>
                  </a:moveTo>
                  <a:lnTo>
                    <a:pt x="891093" y="1338382"/>
                  </a:lnTo>
                  <a:lnTo>
                    <a:pt x="864194" y="1347618"/>
                  </a:lnTo>
                  <a:cubicBezTo>
                    <a:pt x="806703" y="1363255"/>
                    <a:pt x="746209" y="1371600"/>
                    <a:pt x="683766" y="1371600"/>
                  </a:cubicBezTo>
                  <a:cubicBezTo>
                    <a:pt x="621323" y="1371600"/>
                    <a:pt x="560829" y="1363255"/>
                    <a:pt x="503339" y="1347618"/>
                  </a:cubicBezTo>
                  <a:close/>
                  <a:moveTo>
                    <a:pt x="311445" y="1259331"/>
                  </a:moveTo>
                  <a:lnTo>
                    <a:pt x="1056087" y="1259331"/>
                  </a:lnTo>
                  <a:lnTo>
                    <a:pt x="1026599" y="1279891"/>
                  </a:lnTo>
                  <a:lnTo>
                    <a:pt x="1000831" y="1292663"/>
                  </a:lnTo>
                  <a:lnTo>
                    <a:pt x="366701" y="1292663"/>
                  </a:lnTo>
                  <a:lnTo>
                    <a:pt x="340933" y="1279891"/>
                  </a:lnTo>
                  <a:close/>
                  <a:moveTo>
                    <a:pt x="213807" y="1180280"/>
                  </a:moveTo>
                  <a:lnTo>
                    <a:pt x="1153725" y="1180280"/>
                  </a:lnTo>
                  <a:lnTo>
                    <a:pt x="1121733" y="1213561"/>
                  </a:lnTo>
                  <a:lnTo>
                    <a:pt x="1121659" y="1213612"/>
                  </a:lnTo>
                  <a:lnTo>
                    <a:pt x="245873" y="1213612"/>
                  </a:lnTo>
                  <a:lnTo>
                    <a:pt x="245800" y="1213561"/>
                  </a:lnTo>
                  <a:close/>
                  <a:moveTo>
                    <a:pt x="138185" y="1101229"/>
                  </a:moveTo>
                  <a:lnTo>
                    <a:pt x="1229347" y="1101229"/>
                  </a:lnTo>
                  <a:lnTo>
                    <a:pt x="1228503" y="1102491"/>
                  </a:lnTo>
                  <a:lnTo>
                    <a:pt x="1197675" y="1134561"/>
                  </a:lnTo>
                  <a:lnTo>
                    <a:pt x="169858" y="1134561"/>
                  </a:lnTo>
                  <a:lnTo>
                    <a:pt x="139029" y="1102491"/>
                  </a:lnTo>
                  <a:close/>
                  <a:moveTo>
                    <a:pt x="86585" y="1022178"/>
                  </a:moveTo>
                  <a:lnTo>
                    <a:pt x="1280947" y="1022178"/>
                  </a:lnTo>
                  <a:lnTo>
                    <a:pt x="1277671" y="1028955"/>
                  </a:lnTo>
                  <a:lnTo>
                    <a:pt x="1259916" y="1055510"/>
                  </a:lnTo>
                  <a:lnTo>
                    <a:pt x="107617" y="1055510"/>
                  </a:lnTo>
                  <a:lnTo>
                    <a:pt x="89862" y="1028955"/>
                  </a:lnTo>
                  <a:close/>
                  <a:moveTo>
                    <a:pt x="48369" y="943127"/>
                  </a:moveTo>
                  <a:lnTo>
                    <a:pt x="1319163" y="943127"/>
                  </a:lnTo>
                  <a:lnTo>
                    <a:pt x="1303049" y="976459"/>
                  </a:lnTo>
                  <a:lnTo>
                    <a:pt x="64483" y="976459"/>
                  </a:lnTo>
                  <a:close/>
                  <a:moveTo>
                    <a:pt x="23798" y="864076"/>
                  </a:moveTo>
                  <a:lnTo>
                    <a:pt x="1343734" y="864076"/>
                  </a:lnTo>
                  <a:lnTo>
                    <a:pt x="1333835" y="897408"/>
                  </a:lnTo>
                  <a:lnTo>
                    <a:pt x="33698" y="897408"/>
                  </a:lnTo>
                  <a:close/>
                  <a:moveTo>
                    <a:pt x="7969" y="785025"/>
                  </a:moveTo>
                  <a:lnTo>
                    <a:pt x="1359563" y="785025"/>
                  </a:lnTo>
                  <a:lnTo>
                    <a:pt x="1356203" y="818357"/>
                  </a:lnTo>
                  <a:lnTo>
                    <a:pt x="11329" y="818357"/>
                  </a:lnTo>
                  <a:close/>
                  <a:moveTo>
                    <a:pt x="0" y="705974"/>
                  </a:moveTo>
                  <a:lnTo>
                    <a:pt x="1367532" y="705974"/>
                  </a:lnTo>
                  <a:lnTo>
                    <a:pt x="1364172" y="739306"/>
                  </a:lnTo>
                  <a:lnTo>
                    <a:pt x="3360" y="739306"/>
                  </a:lnTo>
                  <a:close/>
                  <a:moveTo>
                    <a:pt x="5267" y="626923"/>
                  </a:moveTo>
                  <a:lnTo>
                    <a:pt x="1362265" y="626923"/>
                  </a:lnTo>
                  <a:lnTo>
                    <a:pt x="1366398" y="660255"/>
                  </a:lnTo>
                  <a:lnTo>
                    <a:pt x="1134" y="660255"/>
                  </a:lnTo>
                  <a:close/>
                  <a:moveTo>
                    <a:pt x="15070" y="547872"/>
                  </a:moveTo>
                  <a:lnTo>
                    <a:pt x="1352462" y="547872"/>
                  </a:lnTo>
                  <a:lnTo>
                    <a:pt x="1356596" y="581204"/>
                  </a:lnTo>
                  <a:lnTo>
                    <a:pt x="10937" y="581204"/>
                  </a:lnTo>
                  <a:close/>
                  <a:moveTo>
                    <a:pt x="37529" y="468821"/>
                  </a:moveTo>
                  <a:lnTo>
                    <a:pt x="1330003" y="468821"/>
                  </a:lnTo>
                  <a:lnTo>
                    <a:pt x="1342897" y="502153"/>
                  </a:lnTo>
                  <a:lnTo>
                    <a:pt x="24636" y="502153"/>
                  </a:lnTo>
                  <a:close/>
                  <a:moveTo>
                    <a:pt x="68108" y="389770"/>
                  </a:moveTo>
                  <a:lnTo>
                    <a:pt x="1299424" y="389770"/>
                  </a:lnTo>
                  <a:lnTo>
                    <a:pt x="1312318" y="423102"/>
                  </a:lnTo>
                  <a:lnTo>
                    <a:pt x="55215" y="423102"/>
                  </a:lnTo>
                  <a:close/>
                  <a:moveTo>
                    <a:pt x="112032" y="310719"/>
                  </a:moveTo>
                  <a:lnTo>
                    <a:pt x="1255500" y="310719"/>
                  </a:lnTo>
                  <a:lnTo>
                    <a:pt x="1276826" y="344051"/>
                  </a:lnTo>
                  <a:lnTo>
                    <a:pt x="90707" y="344051"/>
                  </a:lnTo>
                  <a:close/>
                  <a:moveTo>
                    <a:pt x="174626" y="231668"/>
                  </a:moveTo>
                  <a:lnTo>
                    <a:pt x="1192907" y="231668"/>
                  </a:lnTo>
                  <a:lnTo>
                    <a:pt x="1224119" y="265000"/>
                  </a:lnTo>
                  <a:lnTo>
                    <a:pt x="143414" y="265000"/>
                  </a:lnTo>
                  <a:close/>
                  <a:moveTo>
                    <a:pt x="254029" y="152617"/>
                  </a:moveTo>
                  <a:lnTo>
                    <a:pt x="1113503" y="152617"/>
                  </a:lnTo>
                  <a:lnTo>
                    <a:pt x="1132571" y="167234"/>
                  </a:lnTo>
                  <a:lnTo>
                    <a:pt x="1150096" y="185949"/>
                  </a:lnTo>
                  <a:lnTo>
                    <a:pt x="217437" y="185949"/>
                  </a:lnTo>
                  <a:lnTo>
                    <a:pt x="234961" y="167234"/>
                  </a:lnTo>
                  <a:close/>
                  <a:moveTo>
                    <a:pt x="380578" y="73566"/>
                  </a:moveTo>
                  <a:lnTo>
                    <a:pt x="986954" y="73566"/>
                  </a:lnTo>
                  <a:lnTo>
                    <a:pt x="1048364" y="106898"/>
                  </a:lnTo>
                  <a:lnTo>
                    <a:pt x="319169" y="106898"/>
                  </a:lnTo>
                  <a:close/>
                  <a:moveTo>
                    <a:pt x="683766" y="0"/>
                  </a:moveTo>
                  <a:cubicBezTo>
                    <a:pt x="731111" y="0"/>
                    <a:pt x="777335" y="4798"/>
                    <a:pt x="821979" y="13933"/>
                  </a:cubicBezTo>
                  <a:lnTo>
                    <a:pt x="866802" y="27847"/>
                  </a:lnTo>
                  <a:lnTo>
                    <a:pt x="500730" y="27847"/>
                  </a:lnTo>
                  <a:lnTo>
                    <a:pt x="545553" y="13933"/>
                  </a:lnTo>
                  <a:cubicBezTo>
                    <a:pt x="590197" y="4798"/>
                    <a:pt x="636421" y="0"/>
                    <a:pt x="68376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7848600" y="0"/>
            <a:ext cx="1609502" cy="1813420"/>
            <a:chOff x="-2714694" y="-35700"/>
            <a:chExt cx="1609502" cy="1813420"/>
          </a:xfrm>
          <a:solidFill>
            <a:srgbClr val="FFC000"/>
          </a:solidFill>
        </p:grpSpPr>
        <p:sp>
          <p:nvSpPr>
            <p:cNvPr id="11" name="Freeform 10"/>
            <p:cNvSpPr/>
            <p:nvPr/>
          </p:nvSpPr>
          <p:spPr>
            <a:xfrm rot="3047481">
              <a:off x="-2385352" y="-35700"/>
              <a:ext cx="1280160" cy="1280160"/>
            </a:xfrm>
            <a:custGeom>
              <a:avLst/>
              <a:gdLst>
                <a:gd name="connsiteX0" fmla="*/ 476439 w 1367532"/>
                <a:gd name="connsiteY0" fmla="*/ 1338382 h 1371600"/>
                <a:gd name="connsiteX1" fmla="*/ 891093 w 1367532"/>
                <a:gd name="connsiteY1" fmla="*/ 1338382 h 1371600"/>
                <a:gd name="connsiteX2" fmla="*/ 864194 w 1367532"/>
                <a:gd name="connsiteY2" fmla="*/ 1347618 h 1371600"/>
                <a:gd name="connsiteX3" fmla="*/ 683766 w 1367532"/>
                <a:gd name="connsiteY3" fmla="*/ 1371600 h 1371600"/>
                <a:gd name="connsiteX4" fmla="*/ 503339 w 1367532"/>
                <a:gd name="connsiteY4" fmla="*/ 1347618 h 1371600"/>
                <a:gd name="connsiteX5" fmla="*/ 311445 w 1367532"/>
                <a:gd name="connsiteY5" fmla="*/ 1259331 h 1371600"/>
                <a:gd name="connsiteX6" fmla="*/ 1056087 w 1367532"/>
                <a:gd name="connsiteY6" fmla="*/ 1259331 h 1371600"/>
                <a:gd name="connsiteX7" fmla="*/ 1026599 w 1367532"/>
                <a:gd name="connsiteY7" fmla="*/ 1279891 h 1371600"/>
                <a:gd name="connsiteX8" fmla="*/ 1000831 w 1367532"/>
                <a:gd name="connsiteY8" fmla="*/ 1292663 h 1371600"/>
                <a:gd name="connsiteX9" fmla="*/ 366701 w 1367532"/>
                <a:gd name="connsiteY9" fmla="*/ 1292663 h 1371600"/>
                <a:gd name="connsiteX10" fmla="*/ 340933 w 1367532"/>
                <a:gd name="connsiteY10" fmla="*/ 1279891 h 1371600"/>
                <a:gd name="connsiteX11" fmla="*/ 213807 w 1367532"/>
                <a:gd name="connsiteY11" fmla="*/ 1180280 h 1371600"/>
                <a:gd name="connsiteX12" fmla="*/ 1153725 w 1367532"/>
                <a:gd name="connsiteY12" fmla="*/ 1180280 h 1371600"/>
                <a:gd name="connsiteX13" fmla="*/ 1121733 w 1367532"/>
                <a:gd name="connsiteY13" fmla="*/ 1213561 h 1371600"/>
                <a:gd name="connsiteX14" fmla="*/ 1121659 w 1367532"/>
                <a:gd name="connsiteY14" fmla="*/ 1213612 h 1371600"/>
                <a:gd name="connsiteX15" fmla="*/ 245873 w 1367532"/>
                <a:gd name="connsiteY15" fmla="*/ 1213612 h 1371600"/>
                <a:gd name="connsiteX16" fmla="*/ 245800 w 1367532"/>
                <a:gd name="connsiteY16" fmla="*/ 1213561 h 1371600"/>
                <a:gd name="connsiteX17" fmla="*/ 138185 w 1367532"/>
                <a:gd name="connsiteY17" fmla="*/ 1101229 h 1371600"/>
                <a:gd name="connsiteX18" fmla="*/ 1229347 w 1367532"/>
                <a:gd name="connsiteY18" fmla="*/ 1101229 h 1371600"/>
                <a:gd name="connsiteX19" fmla="*/ 1228503 w 1367532"/>
                <a:gd name="connsiteY19" fmla="*/ 1102491 h 1371600"/>
                <a:gd name="connsiteX20" fmla="*/ 1197675 w 1367532"/>
                <a:gd name="connsiteY20" fmla="*/ 1134561 h 1371600"/>
                <a:gd name="connsiteX21" fmla="*/ 169858 w 1367532"/>
                <a:gd name="connsiteY21" fmla="*/ 1134561 h 1371600"/>
                <a:gd name="connsiteX22" fmla="*/ 139029 w 1367532"/>
                <a:gd name="connsiteY22" fmla="*/ 1102491 h 1371600"/>
                <a:gd name="connsiteX23" fmla="*/ 86585 w 1367532"/>
                <a:gd name="connsiteY23" fmla="*/ 1022178 h 1371600"/>
                <a:gd name="connsiteX24" fmla="*/ 1280947 w 1367532"/>
                <a:gd name="connsiteY24" fmla="*/ 1022178 h 1371600"/>
                <a:gd name="connsiteX25" fmla="*/ 1277671 w 1367532"/>
                <a:gd name="connsiteY25" fmla="*/ 1028955 h 1371600"/>
                <a:gd name="connsiteX26" fmla="*/ 1259916 w 1367532"/>
                <a:gd name="connsiteY26" fmla="*/ 1055510 h 1371600"/>
                <a:gd name="connsiteX27" fmla="*/ 107617 w 1367532"/>
                <a:gd name="connsiteY27" fmla="*/ 1055510 h 1371600"/>
                <a:gd name="connsiteX28" fmla="*/ 89862 w 1367532"/>
                <a:gd name="connsiteY28" fmla="*/ 1028955 h 1371600"/>
                <a:gd name="connsiteX29" fmla="*/ 48369 w 1367532"/>
                <a:gd name="connsiteY29" fmla="*/ 943127 h 1371600"/>
                <a:gd name="connsiteX30" fmla="*/ 1319163 w 1367532"/>
                <a:gd name="connsiteY30" fmla="*/ 943127 h 1371600"/>
                <a:gd name="connsiteX31" fmla="*/ 1303049 w 1367532"/>
                <a:gd name="connsiteY31" fmla="*/ 976459 h 1371600"/>
                <a:gd name="connsiteX32" fmla="*/ 64483 w 1367532"/>
                <a:gd name="connsiteY32" fmla="*/ 976459 h 1371600"/>
                <a:gd name="connsiteX33" fmla="*/ 23798 w 1367532"/>
                <a:gd name="connsiteY33" fmla="*/ 864076 h 1371600"/>
                <a:gd name="connsiteX34" fmla="*/ 1343734 w 1367532"/>
                <a:gd name="connsiteY34" fmla="*/ 864076 h 1371600"/>
                <a:gd name="connsiteX35" fmla="*/ 1333835 w 1367532"/>
                <a:gd name="connsiteY35" fmla="*/ 897408 h 1371600"/>
                <a:gd name="connsiteX36" fmla="*/ 33698 w 1367532"/>
                <a:gd name="connsiteY36" fmla="*/ 897408 h 1371600"/>
                <a:gd name="connsiteX37" fmla="*/ 7969 w 1367532"/>
                <a:gd name="connsiteY37" fmla="*/ 785025 h 1371600"/>
                <a:gd name="connsiteX38" fmla="*/ 1359563 w 1367532"/>
                <a:gd name="connsiteY38" fmla="*/ 785025 h 1371600"/>
                <a:gd name="connsiteX39" fmla="*/ 1356203 w 1367532"/>
                <a:gd name="connsiteY39" fmla="*/ 818357 h 1371600"/>
                <a:gd name="connsiteX40" fmla="*/ 11329 w 1367532"/>
                <a:gd name="connsiteY40" fmla="*/ 818357 h 1371600"/>
                <a:gd name="connsiteX41" fmla="*/ 0 w 1367532"/>
                <a:gd name="connsiteY41" fmla="*/ 705974 h 1371600"/>
                <a:gd name="connsiteX42" fmla="*/ 1367532 w 1367532"/>
                <a:gd name="connsiteY42" fmla="*/ 705974 h 1371600"/>
                <a:gd name="connsiteX43" fmla="*/ 1364172 w 1367532"/>
                <a:gd name="connsiteY43" fmla="*/ 739306 h 1371600"/>
                <a:gd name="connsiteX44" fmla="*/ 3360 w 1367532"/>
                <a:gd name="connsiteY44" fmla="*/ 739306 h 1371600"/>
                <a:gd name="connsiteX45" fmla="*/ 5267 w 1367532"/>
                <a:gd name="connsiteY45" fmla="*/ 626923 h 1371600"/>
                <a:gd name="connsiteX46" fmla="*/ 1362265 w 1367532"/>
                <a:gd name="connsiteY46" fmla="*/ 626923 h 1371600"/>
                <a:gd name="connsiteX47" fmla="*/ 1366398 w 1367532"/>
                <a:gd name="connsiteY47" fmla="*/ 660255 h 1371600"/>
                <a:gd name="connsiteX48" fmla="*/ 1134 w 1367532"/>
                <a:gd name="connsiteY48" fmla="*/ 660255 h 1371600"/>
                <a:gd name="connsiteX49" fmla="*/ 15070 w 1367532"/>
                <a:gd name="connsiteY49" fmla="*/ 547872 h 1371600"/>
                <a:gd name="connsiteX50" fmla="*/ 1352462 w 1367532"/>
                <a:gd name="connsiteY50" fmla="*/ 547872 h 1371600"/>
                <a:gd name="connsiteX51" fmla="*/ 1356596 w 1367532"/>
                <a:gd name="connsiteY51" fmla="*/ 581204 h 1371600"/>
                <a:gd name="connsiteX52" fmla="*/ 10937 w 1367532"/>
                <a:gd name="connsiteY52" fmla="*/ 581204 h 1371600"/>
                <a:gd name="connsiteX53" fmla="*/ 37529 w 1367532"/>
                <a:gd name="connsiteY53" fmla="*/ 468821 h 1371600"/>
                <a:gd name="connsiteX54" fmla="*/ 1330003 w 1367532"/>
                <a:gd name="connsiteY54" fmla="*/ 468821 h 1371600"/>
                <a:gd name="connsiteX55" fmla="*/ 1342897 w 1367532"/>
                <a:gd name="connsiteY55" fmla="*/ 502153 h 1371600"/>
                <a:gd name="connsiteX56" fmla="*/ 24636 w 1367532"/>
                <a:gd name="connsiteY56" fmla="*/ 502153 h 1371600"/>
                <a:gd name="connsiteX57" fmla="*/ 68108 w 1367532"/>
                <a:gd name="connsiteY57" fmla="*/ 389770 h 1371600"/>
                <a:gd name="connsiteX58" fmla="*/ 1299424 w 1367532"/>
                <a:gd name="connsiteY58" fmla="*/ 389770 h 1371600"/>
                <a:gd name="connsiteX59" fmla="*/ 1312318 w 1367532"/>
                <a:gd name="connsiteY59" fmla="*/ 423102 h 1371600"/>
                <a:gd name="connsiteX60" fmla="*/ 55215 w 1367532"/>
                <a:gd name="connsiteY60" fmla="*/ 423102 h 1371600"/>
                <a:gd name="connsiteX61" fmla="*/ 112032 w 1367532"/>
                <a:gd name="connsiteY61" fmla="*/ 310719 h 1371600"/>
                <a:gd name="connsiteX62" fmla="*/ 1255500 w 1367532"/>
                <a:gd name="connsiteY62" fmla="*/ 310719 h 1371600"/>
                <a:gd name="connsiteX63" fmla="*/ 1276826 w 1367532"/>
                <a:gd name="connsiteY63" fmla="*/ 344051 h 1371600"/>
                <a:gd name="connsiteX64" fmla="*/ 90707 w 1367532"/>
                <a:gd name="connsiteY64" fmla="*/ 344051 h 1371600"/>
                <a:gd name="connsiteX65" fmla="*/ 174626 w 1367532"/>
                <a:gd name="connsiteY65" fmla="*/ 231668 h 1371600"/>
                <a:gd name="connsiteX66" fmla="*/ 1192907 w 1367532"/>
                <a:gd name="connsiteY66" fmla="*/ 231668 h 1371600"/>
                <a:gd name="connsiteX67" fmla="*/ 1224119 w 1367532"/>
                <a:gd name="connsiteY67" fmla="*/ 265000 h 1371600"/>
                <a:gd name="connsiteX68" fmla="*/ 143414 w 1367532"/>
                <a:gd name="connsiteY68" fmla="*/ 265000 h 1371600"/>
                <a:gd name="connsiteX69" fmla="*/ 254029 w 1367532"/>
                <a:gd name="connsiteY69" fmla="*/ 152617 h 1371600"/>
                <a:gd name="connsiteX70" fmla="*/ 1113503 w 1367532"/>
                <a:gd name="connsiteY70" fmla="*/ 152617 h 1371600"/>
                <a:gd name="connsiteX71" fmla="*/ 1132571 w 1367532"/>
                <a:gd name="connsiteY71" fmla="*/ 167234 h 1371600"/>
                <a:gd name="connsiteX72" fmla="*/ 1150096 w 1367532"/>
                <a:gd name="connsiteY72" fmla="*/ 185949 h 1371600"/>
                <a:gd name="connsiteX73" fmla="*/ 217437 w 1367532"/>
                <a:gd name="connsiteY73" fmla="*/ 185949 h 1371600"/>
                <a:gd name="connsiteX74" fmla="*/ 234961 w 1367532"/>
                <a:gd name="connsiteY74" fmla="*/ 167234 h 1371600"/>
                <a:gd name="connsiteX75" fmla="*/ 380578 w 1367532"/>
                <a:gd name="connsiteY75" fmla="*/ 73566 h 1371600"/>
                <a:gd name="connsiteX76" fmla="*/ 986954 w 1367532"/>
                <a:gd name="connsiteY76" fmla="*/ 73566 h 1371600"/>
                <a:gd name="connsiteX77" fmla="*/ 1048364 w 1367532"/>
                <a:gd name="connsiteY77" fmla="*/ 106898 h 1371600"/>
                <a:gd name="connsiteX78" fmla="*/ 319169 w 1367532"/>
                <a:gd name="connsiteY78" fmla="*/ 106898 h 1371600"/>
                <a:gd name="connsiteX79" fmla="*/ 683766 w 1367532"/>
                <a:gd name="connsiteY79" fmla="*/ 0 h 1371600"/>
                <a:gd name="connsiteX80" fmla="*/ 821979 w 1367532"/>
                <a:gd name="connsiteY80" fmla="*/ 13933 h 1371600"/>
                <a:gd name="connsiteX81" fmla="*/ 866802 w 1367532"/>
                <a:gd name="connsiteY81" fmla="*/ 27847 h 1371600"/>
                <a:gd name="connsiteX82" fmla="*/ 500730 w 1367532"/>
                <a:gd name="connsiteY82" fmla="*/ 27847 h 1371600"/>
                <a:gd name="connsiteX83" fmla="*/ 545553 w 1367532"/>
                <a:gd name="connsiteY83" fmla="*/ 13933 h 1371600"/>
                <a:gd name="connsiteX84" fmla="*/ 683766 w 1367532"/>
                <a:gd name="connsiteY8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67532" h="1371600">
                  <a:moveTo>
                    <a:pt x="476439" y="1338382"/>
                  </a:moveTo>
                  <a:lnTo>
                    <a:pt x="891093" y="1338382"/>
                  </a:lnTo>
                  <a:lnTo>
                    <a:pt x="864194" y="1347618"/>
                  </a:lnTo>
                  <a:cubicBezTo>
                    <a:pt x="806703" y="1363255"/>
                    <a:pt x="746209" y="1371600"/>
                    <a:pt x="683766" y="1371600"/>
                  </a:cubicBezTo>
                  <a:cubicBezTo>
                    <a:pt x="621323" y="1371600"/>
                    <a:pt x="560829" y="1363255"/>
                    <a:pt x="503339" y="1347618"/>
                  </a:cubicBezTo>
                  <a:close/>
                  <a:moveTo>
                    <a:pt x="311445" y="1259331"/>
                  </a:moveTo>
                  <a:lnTo>
                    <a:pt x="1056087" y="1259331"/>
                  </a:lnTo>
                  <a:lnTo>
                    <a:pt x="1026599" y="1279891"/>
                  </a:lnTo>
                  <a:lnTo>
                    <a:pt x="1000831" y="1292663"/>
                  </a:lnTo>
                  <a:lnTo>
                    <a:pt x="366701" y="1292663"/>
                  </a:lnTo>
                  <a:lnTo>
                    <a:pt x="340933" y="1279891"/>
                  </a:lnTo>
                  <a:close/>
                  <a:moveTo>
                    <a:pt x="213807" y="1180280"/>
                  </a:moveTo>
                  <a:lnTo>
                    <a:pt x="1153725" y="1180280"/>
                  </a:lnTo>
                  <a:lnTo>
                    <a:pt x="1121733" y="1213561"/>
                  </a:lnTo>
                  <a:lnTo>
                    <a:pt x="1121659" y="1213612"/>
                  </a:lnTo>
                  <a:lnTo>
                    <a:pt x="245873" y="1213612"/>
                  </a:lnTo>
                  <a:lnTo>
                    <a:pt x="245800" y="1213561"/>
                  </a:lnTo>
                  <a:close/>
                  <a:moveTo>
                    <a:pt x="138185" y="1101229"/>
                  </a:moveTo>
                  <a:lnTo>
                    <a:pt x="1229347" y="1101229"/>
                  </a:lnTo>
                  <a:lnTo>
                    <a:pt x="1228503" y="1102491"/>
                  </a:lnTo>
                  <a:lnTo>
                    <a:pt x="1197675" y="1134561"/>
                  </a:lnTo>
                  <a:lnTo>
                    <a:pt x="169858" y="1134561"/>
                  </a:lnTo>
                  <a:lnTo>
                    <a:pt x="139029" y="1102491"/>
                  </a:lnTo>
                  <a:close/>
                  <a:moveTo>
                    <a:pt x="86585" y="1022178"/>
                  </a:moveTo>
                  <a:lnTo>
                    <a:pt x="1280947" y="1022178"/>
                  </a:lnTo>
                  <a:lnTo>
                    <a:pt x="1277671" y="1028955"/>
                  </a:lnTo>
                  <a:lnTo>
                    <a:pt x="1259916" y="1055510"/>
                  </a:lnTo>
                  <a:lnTo>
                    <a:pt x="107617" y="1055510"/>
                  </a:lnTo>
                  <a:lnTo>
                    <a:pt x="89862" y="1028955"/>
                  </a:lnTo>
                  <a:close/>
                  <a:moveTo>
                    <a:pt x="48369" y="943127"/>
                  </a:moveTo>
                  <a:lnTo>
                    <a:pt x="1319163" y="943127"/>
                  </a:lnTo>
                  <a:lnTo>
                    <a:pt x="1303049" y="976459"/>
                  </a:lnTo>
                  <a:lnTo>
                    <a:pt x="64483" y="976459"/>
                  </a:lnTo>
                  <a:close/>
                  <a:moveTo>
                    <a:pt x="23798" y="864076"/>
                  </a:moveTo>
                  <a:lnTo>
                    <a:pt x="1343734" y="864076"/>
                  </a:lnTo>
                  <a:lnTo>
                    <a:pt x="1333835" y="897408"/>
                  </a:lnTo>
                  <a:lnTo>
                    <a:pt x="33698" y="897408"/>
                  </a:lnTo>
                  <a:close/>
                  <a:moveTo>
                    <a:pt x="7969" y="785025"/>
                  </a:moveTo>
                  <a:lnTo>
                    <a:pt x="1359563" y="785025"/>
                  </a:lnTo>
                  <a:lnTo>
                    <a:pt x="1356203" y="818357"/>
                  </a:lnTo>
                  <a:lnTo>
                    <a:pt x="11329" y="818357"/>
                  </a:lnTo>
                  <a:close/>
                  <a:moveTo>
                    <a:pt x="0" y="705974"/>
                  </a:moveTo>
                  <a:lnTo>
                    <a:pt x="1367532" y="705974"/>
                  </a:lnTo>
                  <a:lnTo>
                    <a:pt x="1364172" y="739306"/>
                  </a:lnTo>
                  <a:lnTo>
                    <a:pt x="3360" y="739306"/>
                  </a:lnTo>
                  <a:close/>
                  <a:moveTo>
                    <a:pt x="5267" y="626923"/>
                  </a:moveTo>
                  <a:lnTo>
                    <a:pt x="1362265" y="626923"/>
                  </a:lnTo>
                  <a:lnTo>
                    <a:pt x="1366398" y="660255"/>
                  </a:lnTo>
                  <a:lnTo>
                    <a:pt x="1134" y="660255"/>
                  </a:lnTo>
                  <a:close/>
                  <a:moveTo>
                    <a:pt x="15070" y="547872"/>
                  </a:moveTo>
                  <a:lnTo>
                    <a:pt x="1352462" y="547872"/>
                  </a:lnTo>
                  <a:lnTo>
                    <a:pt x="1356596" y="581204"/>
                  </a:lnTo>
                  <a:lnTo>
                    <a:pt x="10937" y="581204"/>
                  </a:lnTo>
                  <a:close/>
                  <a:moveTo>
                    <a:pt x="37529" y="468821"/>
                  </a:moveTo>
                  <a:lnTo>
                    <a:pt x="1330003" y="468821"/>
                  </a:lnTo>
                  <a:lnTo>
                    <a:pt x="1342897" y="502153"/>
                  </a:lnTo>
                  <a:lnTo>
                    <a:pt x="24636" y="502153"/>
                  </a:lnTo>
                  <a:close/>
                  <a:moveTo>
                    <a:pt x="68108" y="389770"/>
                  </a:moveTo>
                  <a:lnTo>
                    <a:pt x="1299424" y="389770"/>
                  </a:lnTo>
                  <a:lnTo>
                    <a:pt x="1312318" y="423102"/>
                  </a:lnTo>
                  <a:lnTo>
                    <a:pt x="55215" y="423102"/>
                  </a:lnTo>
                  <a:close/>
                  <a:moveTo>
                    <a:pt x="112032" y="310719"/>
                  </a:moveTo>
                  <a:lnTo>
                    <a:pt x="1255500" y="310719"/>
                  </a:lnTo>
                  <a:lnTo>
                    <a:pt x="1276826" y="344051"/>
                  </a:lnTo>
                  <a:lnTo>
                    <a:pt x="90707" y="344051"/>
                  </a:lnTo>
                  <a:close/>
                  <a:moveTo>
                    <a:pt x="174626" y="231668"/>
                  </a:moveTo>
                  <a:lnTo>
                    <a:pt x="1192907" y="231668"/>
                  </a:lnTo>
                  <a:lnTo>
                    <a:pt x="1224119" y="265000"/>
                  </a:lnTo>
                  <a:lnTo>
                    <a:pt x="143414" y="265000"/>
                  </a:lnTo>
                  <a:close/>
                  <a:moveTo>
                    <a:pt x="254029" y="152617"/>
                  </a:moveTo>
                  <a:lnTo>
                    <a:pt x="1113503" y="152617"/>
                  </a:lnTo>
                  <a:lnTo>
                    <a:pt x="1132571" y="167234"/>
                  </a:lnTo>
                  <a:lnTo>
                    <a:pt x="1150096" y="185949"/>
                  </a:lnTo>
                  <a:lnTo>
                    <a:pt x="217437" y="185949"/>
                  </a:lnTo>
                  <a:lnTo>
                    <a:pt x="234961" y="167234"/>
                  </a:lnTo>
                  <a:close/>
                  <a:moveTo>
                    <a:pt x="380578" y="73566"/>
                  </a:moveTo>
                  <a:lnTo>
                    <a:pt x="986954" y="73566"/>
                  </a:lnTo>
                  <a:lnTo>
                    <a:pt x="1048364" y="106898"/>
                  </a:lnTo>
                  <a:lnTo>
                    <a:pt x="319169" y="106898"/>
                  </a:lnTo>
                  <a:close/>
                  <a:moveTo>
                    <a:pt x="683766" y="0"/>
                  </a:moveTo>
                  <a:cubicBezTo>
                    <a:pt x="731111" y="0"/>
                    <a:pt x="777335" y="4798"/>
                    <a:pt x="821979" y="13933"/>
                  </a:cubicBezTo>
                  <a:lnTo>
                    <a:pt x="866802" y="27847"/>
                  </a:lnTo>
                  <a:lnTo>
                    <a:pt x="500730" y="27847"/>
                  </a:lnTo>
                  <a:lnTo>
                    <a:pt x="545553" y="13933"/>
                  </a:lnTo>
                  <a:cubicBezTo>
                    <a:pt x="590197" y="4798"/>
                    <a:pt x="636421" y="0"/>
                    <a:pt x="68376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3053245">
              <a:off x="-2714694" y="497560"/>
              <a:ext cx="1280160" cy="1280160"/>
            </a:xfrm>
            <a:custGeom>
              <a:avLst/>
              <a:gdLst>
                <a:gd name="connsiteX0" fmla="*/ 476439 w 1367532"/>
                <a:gd name="connsiteY0" fmla="*/ 1338382 h 1371600"/>
                <a:gd name="connsiteX1" fmla="*/ 891093 w 1367532"/>
                <a:gd name="connsiteY1" fmla="*/ 1338382 h 1371600"/>
                <a:gd name="connsiteX2" fmla="*/ 864194 w 1367532"/>
                <a:gd name="connsiteY2" fmla="*/ 1347618 h 1371600"/>
                <a:gd name="connsiteX3" fmla="*/ 683766 w 1367532"/>
                <a:gd name="connsiteY3" fmla="*/ 1371600 h 1371600"/>
                <a:gd name="connsiteX4" fmla="*/ 503339 w 1367532"/>
                <a:gd name="connsiteY4" fmla="*/ 1347618 h 1371600"/>
                <a:gd name="connsiteX5" fmla="*/ 311445 w 1367532"/>
                <a:gd name="connsiteY5" fmla="*/ 1259331 h 1371600"/>
                <a:gd name="connsiteX6" fmla="*/ 1056087 w 1367532"/>
                <a:gd name="connsiteY6" fmla="*/ 1259331 h 1371600"/>
                <a:gd name="connsiteX7" fmla="*/ 1026599 w 1367532"/>
                <a:gd name="connsiteY7" fmla="*/ 1279891 h 1371600"/>
                <a:gd name="connsiteX8" fmla="*/ 1000831 w 1367532"/>
                <a:gd name="connsiteY8" fmla="*/ 1292663 h 1371600"/>
                <a:gd name="connsiteX9" fmla="*/ 366701 w 1367532"/>
                <a:gd name="connsiteY9" fmla="*/ 1292663 h 1371600"/>
                <a:gd name="connsiteX10" fmla="*/ 340933 w 1367532"/>
                <a:gd name="connsiteY10" fmla="*/ 1279891 h 1371600"/>
                <a:gd name="connsiteX11" fmla="*/ 213807 w 1367532"/>
                <a:gd name="connsiteY11" fmla="*/ 1180280 h 1371600"/>
                <a:gd name="connsiteX12" fmla="*/ 1153725 w 1367532"/>
                <a:gd name="connsiteY12" fmla="*/ 1180280 h 1371600"/>
                <a:gd name="connsiteX13" fmla="*/ 1121733 w 1367532"/>
                <a:gd name="connsiteY13" fmla="*/ 1213561 h 1371600"/>
                <a:gd name="connsiteX14" fmla="*/ 1121659 w 1367532"/>
                <a:gd name="connsiteY14" fmla="*/ 1213612 h 1371600"/>
                <a:gd name="connsiteX15" fmla="*/ 245873 w 1367532"/>
                <a:gd name="connsiteY15" fmla="*/ 1213612 h 1371600"/>
                <a:gd name="connsiteX16" fmla="*/ 245800 w 1367532"/>
                <a:gd name="connsiteY16" fmla="*/ 1213561 h 1371600"/>
                <a:gd name="connsiteX17" fmla="*/ 138185 w 1367532"/>
                <a:gd name="connsiteY17" fmla="*/ 1101229 h 1371600"/>
                <a:gd name="connsiteX18" fmla="*/ 1229347 w 1367532"/>
                <a:gd name="connsiteY18" fmla="*/ 1101229 h 1371600"/>
                <a:gd name="connsiteX19" fmla="*/ 1228503 w 1367532"/>
                <a:gd name="connsiteY19" fmla="*/ 1102491 h 1371600"/>
                <a:gd name="connsiteX20" fmla="*/ 1197675 w 1367532"/>
                <a:gd name="connsiteY20" fmla="*/ 1134561 h 1371600"/>
                <a:gd name="connsiteX21" fmla="*/ 169858 w 1367532"/>
                <a:gd name="connsiteY21" fmla="*/ 1134561 h 1371600"/>
                <a:gd name="connsiteX22" fmla="*/ 139029 w 1367532"/>
                <a:gd name="connsiteY22" fmla="*/ 1102491 h 1371600"/>
                <a:gd name="connsiteX23" fmla="*/ 86585 w 1367532"/>
                <a:gd name="connsiteY23" fmla="*/ 1022178 h 1371600"/>
                <a:gd name="connsiteX24" fmla="*/ 1280947 w 1367532"/>
                <a:gd name="connsiteY24" fmla="*/ 1022178 h 1371600"/>
                <a:gd name="connsiteX25" fmla="*/ 1277671 w 1367532"/>
                <a:gd name="connsiteY25" fmla="*/ 1028955 h 1371600"/>
                <a:gd name="connsiteX26" fmla="*/ 1259916 w 1367532"/>
                <a:gd name="connsiteY26" fmla="*/ 1055510 h 1371600"/>
                <a:gd name="connsiteX27" fmla="*/ 107617 w 1367532"/>
                <a:gd name="connsiteY27" fmla="*/ 1055510 h 1371600"/>
                <a:gd name="connsiteX28" fmla="*/ 89862 w 1367532"/>
                <a:gd name="connsiteY28" fmla="*/ 1028955 h 1371600"/>
                <a:gd name="connsiteX29" fmla="*/ 48369 w 1367532"/>
                <a:gd name="connsiteY29" fmla="*/ 943127 h 1371600"/>
                <a:gd name="connsiteX30" fmla="*/ 1319163 w 1367532"/>
                <a:gd name="connsiteY30" fmla="*/ 943127 h 1371600"/>
                <a:gd name="connsiteX31" fmla="*/ 1303049 w 1367532"/>
                <a:gd name="connsiteY31" fmla="*/ 976459 h 1371600"/>
                <a:gd name="connsiteX32" fmla="*/ 64483 w 1367532"/>
                <a:gd name="connsiteY32" fmla="*/ 976459 h 1371600"/>
                <a:gd name="connsiteX33" fmla="*/ 23798 w 1367532"/>
                <a:gd name="connsiteY33" fmla="*/ 864076 h 1371600"/>
                <a:gd name="connsiteX34" fmla="*/ 1343734 w 1367532"/>
                <a:gd name="connsiteY34" fmla="*/ 864076 h 1371600"/>
                <a:gd name="connsiteX35" fmla="*/ 1333835 w 1367532"/>
                <a:gd name="connsiteY35" fmla="*/ 897408 h 1371600"/>
                <a:gd name="connsiteX36" fmla="*/ 33698 w 1367532"/>
                <a:gd name="connsiteY36" fmla="*/ 897408 h 1371600"/>
                <a:gd name="connsiteX37" fmla="*/ 7969 w 1367532"/>
                <a:gd name="connsiteY37" fmla="*/ 785025 h 1371600"/>
                <a:gd name="connsiteX38" fmla="*/ 1359563 w 1367532"/>
                <a:gd name="connsiteY38" fmla="*/ 785025 h 1371600"/>
                <a:gd name="connsiteX39" fmla="*/ 1356203 w 1367532"/>
                <a:gd name="connsiteY39" fmla="*/ 818357 h 1371600"/>
                <a:gd name="connsiteX40" fmla="*/ 11329 w 1367532"/>
                <a:gd name="connsiteY40" fmla="*/ 818357 h 1371600"/>
                <a:gd name="connsiteX41" fmla="*/ 0 w 1367532"/>
                <a:gd name="connsiteY41" fmla="*/ 705974 h 1371600"/>
                <a:gd name="connsiteX42" fmla="*/ 1367532 w 1367532"/>
                <a:gd name="connsiteY42" fmla="*/ 705974 h 1371600"/>
                <a:gd name="connsiteX43" fmla="*/ 1364172 w 1367532"/>
                <a:gd name="connsiteY43" fmla="*/ 739306 h 1371600"/>
                <a:gd name="connsiteX44" fmla="*/ 3360 w 1367532"/>
                <a:gd name="connsiteY44" fmla="*/ 739306 h 1371600"/>
                <a:gd name="connsiteX45" fmla="*/ 5267 w 1367532"/>
                <a:gd name="connsiteY45" fmla="*/ 626923 h 1371600"/>
                <a:gd name="connsiteX46" fmla="*/ 1362265 w 1367532"/>
                <a:gd name="connsiteY46" fmla="*/ 626923 h 1371600"/>
                <a:gd name="connsiteX47" fmla="*/ 1366398 w 1367532"/>
                <a:gd name="connsiteY47" fmla="*/ 660255 h 1371600"/>
                <a:gd name="connsiteX48" fmla="*/ 1134 w 1367532"/>
                <a:gd name="connsiteY48" fmla="*/ 660255 h 1371600"/>
                <a:gd name="connsiteX49" fmla="*/ 15070 w 1367532"/>
                <a:gd name="connsiteY49" fmla="*/ 547872 h 1371600"/>
                <a:gd name="connsiteX50" fmla="*/ 1352462 w 1367532"/>
                <a:gd name="connsiteY50" fmla="*/ 547872 h 1371600"/>
                <a:gd name="connsiteX51" fmla="*/ 1356596 w 1367532"/>
                <a:gd name="connsiteY51" fmla="*/ 581204 h 1371600"/>
                <a:gd name="connsiteX52" fmla="*/ 10937 w 1367532"/>
                <a:gd name="connsiteY52" fmla="*/ 581204 h 1371600"/>
                <a:gd name="connsiteX53" fmla="*/ 37529 w 1367532"/>
                <a:gd name="connsiteY53" fmla="*/ 468821 h 1371600"/>
                <a:gd name="connsiteX54" fmla="*/ 1330003 w 1367532"/>
                <a:gd name="connsiteY54" fmla="*/ 468821 h 1371600"/>
                <a:gd name="connsiteX55" fmla="*/ 1342897 w 1367532"/>
                <a:gd name="connsiteY55" fmla="*/ 502153 h 1371600"/>
                <a:gd name="connsiteX56" fmla="*/ 24636 w 1367532"/>
                <a:gd name="connsiteY56" fmla="*/ 502153 h 1371600"/>
                <a:gd name="connsiteX57" fmla="*/ 68108 w 1367532"/>
                <a:gd name="connsiteY57" fmla="*/ 389770 h 1371600"/>
                <a:gd name="connsiteX58" fmla="*/ 1299424 w 1367532"/>
                <a:gd name="connsiteY58" fmla="*/ 389770 h 1371600"/>
                <a:gd name="connsiteX59" fmla="*/ 1312318 w 1367532"/>
                <a:gd name="connsiteY59" fmla="*/ 423102 h 1371600"/>
                <a:gd name="connsiteX60" fmla="*/ 55215 w 1367532"/>
                <a:gd name="connsiteY60" fmla="*/ 423102 h 1371600"/>
                <a:gd name="connsiteX61" fmla="*/ 112032 w 1367532"/>
                <a:gd name="connsiteY61" fmla="*/ 310719 h 1371600"/>
                <a:gd name="connsiteX62" fmla="*/ 1255500 w 1367532"/>
                <a:gd name="connsiteY62" fmla="*/ 310719 h 1371600"/>
                <a:gd name="connsiteX63" fmla="*/ 1276826 w 1367532"/>
                <a:gd name="connsiteY63" fmla="*/ 344051 h 1371600"/>
                <a:gd name="connsiteX64" fmla="*/ 90707 w 1367532"/>
                <a:gd name="connsiteY64" fmla="*/ 344051 h 1371600"/>
                <a:gd name="connsiteX65" fmla="*/ 174626 w 1367532"/>
                <a:gd name="connsiteY65" fmla="*/ 231668 h 1371600"/>
                <a:gd name="connsiteX66" fmla="*/ 1192907 w 1367532"/>
                <a:gd name="connsiteY66" fmla="*/ 231668 h 1371600"/>
                <a:gd name="connsiteX67" fmla="*/ 1224119 w 1367532"/>
                <a:gd name="connsiteY67" fmla="*/ 265000 h 1371600"/>
                <a:gd name="connsiteX68" fmla="*/ 143414 w 1367532"/>
                <a:gd name="connsiteY68" fmla="*/ 265000 h 1371600"/>
                <a:gd name="connsiteX69" fmla="*/ 254029 w 1367532"/>
                <a:gd name="connsiteY69" fmla="*/ 152617 h 1371600"/>
                <a:gd name="connsiteX70" fmla="*/ 1113503 w 1367532"/>
                <a:gd name="connsiteY70" fmla="*/ 152617 h 1371600"/>
                <a:gd name="connsiteX71" fmla="*/ 1132571 w 1367532"/>
                <a:gd name="connsiteY71" fmla="*/ 167234 h 1371600"/>
                <a:gd name="connsiteX72" fmla="*/ 1150096 w 1367532"/>
                <a:gd name="connsiteY72" fmla="*/ 185949 h 1371600"/>
                <a:gd name="connsiteX73" fmla="*/ 217437 w 1367532"/>
                <a:gd name="connsiteY73" fmla="*/ 185949 h 1371600"/>
                <a:gd name="connsiteX74" fmla="*/ 234961 w 1367532"/>
                <a:gd name="connsiteY74" fmla="*/ 167234 h 1371600"/>
                <a:gd name="connsiteX75" fmla="*/ 380578 w 1367532"/>
                <a:gd name="connsiteY75" fmla="*/ 73566 h 1371600"/>
                <a:gd name="connsiteX76" fmla="*/ 986954 w 1367532"/>
                <a:gd name="connsiteY76" fmla="*/ 73566 h 1371600"/>
                <a:gd name="connsiteX77" fmla="*/ 1048364 w 1367532"/>
                <a:gd name="connsiteY77" fmla="*/ 106898 h 1371600"/>
                <a:gd name="connsiteX78" fmla="*/ 319169 w 1367532"/>
                <a:gd name="connsiteY78" fmla="*/ 106898 h 1371600"/>
                <a:gd name="connsiteX79" fmla="*/ 683766 w 1367532"/>
                <a:gd name="connsiteY79" fmla="*/ 0 h 1371600"/>
                <a:gd name="connsiteX80" fmla="*/ 821979 w 1367532"/>
                <a:gd name="connsiteY80" fmla="*/ 13933 h 1371600"/>
                <a:gd name="connsiteX81" fmla="*/ 866802 w 1367532"/>
                <a:gd name="connsiteY81" fmla="*/ 27847 h 1371600"/>
                <a:gd name="connsiteX82" fmla="*/ 500730 w 1367532"/>
                <a:gd name="connsiteY82" fmla="*/ 27847 h 1371600"/>
                <a:gd name="connsiteX83" fmla="*/ 545553 w 1367532"/>
                <a:gd name="connsiteY83" fmla="*/ 13933 h 1371600"/>
                <a:gd name="connsiteX84" fmla="*/ 683766 w 1367532"/>
                <a:gd name="connsiteY8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67532" h="1371600">
                  <a:moveTo>
                    <a:pt x="476439" y="1338382"/>
                  </a:moveTo>
                  <a:lnTo>
                    <a:pt x="891093" y="1338382"/>
                  </a:lnTo>
                  <a:lnTo>
                    <a:pt x="864194" y="1347618"/>
                  </a:lnTo>
                  <a:cubicBezTo>
                    <a:pt x="806703" y="1363255"/>
                    <a:pt x="746209" y="1371600"/>
                    <a:pt x="683766" y="1371600"/>
                  </a:cubicBezTo>
                  <a:cubicBezTo>
                    <a:pt x="621323" y="1371600"/>
                    <a:pt x="560829" y="1363255"/>
                    <a:pt x="503339" y="1347618"/>
                  </a:cubicBezTo>
                  <a:close/>
                  <a:moveTo>
                    <a:pt x="311445" y="1259331"/>
                  </a:moveTo>
                  <a:lnTo>
                    <a:pt x="1056087" y="1259331"/>
                  </a:lnTo>
                  <a:lnTo>
                    <a:pt x="1026599" y="1279891"/>
                  </a:lnTo>
                  <a:lnTo>
                    <a:pt x="1000831" y="1292663"/>
                  </a:lnTo>
                  <a:lnTo>
                    <a:pt x="366701" y="1292663"/>
                  </a:lnTo>
                  <a:lnTo>
                    <a:pt x="340933" y="1279891"/>
                  </a:lnTo>
                  <a:close/>
                  <a:moveTo>
                    <a:pt x="213807" y="1180280"/>
                  </a:moveTo>
                  <a:lnTo>
                    <a:pt x="1153725" y="1180280"/>
                  </a:lnTo>
                  <a:lnTo>
                    <a:pt x="1121733" y="1213561"/>
                  </a:lnTo>
                  <a:lnTo>
                    <a:pt x="1121659" y="1213612"/>
                  </a:lnTo>
                  <a:lnTo>
                    <a:pt x="245873" y="1213612"/>
                  </a:lnTo>
                  <a:lnTo>
                    <a:pt x="245800" y="1213561"/>
                  </a:lnTo>
                  <a:close/>
                  <a:moveTo>
                    <a:pt x="138185" y="1101229"/>
                  </a:moveTo>
                  <a:lnTo>
                    <a:pt x="1229347" y="1101229"/>
                  </a:lnTo>
                  <a:lnTo>
                    <a:pt x="1228503" y="1102491"/>
                  </a:lnTo>
                  <a:lnTo>
                    <a:pt x="1197675" y="1134561"/>
                  </a:lnTo>
                  <a:lnTo>
                    <a:pt x="169858" y="1134561"/>
                  </a:lnTo>
                  <a:lnTo>
                    <a:pt x="139029" y="1102491"/>
                  </a:lnTo>
                  <a:close/>
                  <a:moveTo>
                    <a:pt x="86585" y="1022178"/>
                  </a:moveTo>
                  <a:lnTo>
                    <a:pt x="1280947" y="1022178"/>
                  </a:lnTo>
                  <a:lnTo>
                    <a:pt x="1277671" y="1028955"/>
                  </a:lnTo>
                  <a:lnTo>
                    <a:pt x="1259916" y="1055510"/>
                  </a:lnTo>
                  <a:lnTo>
                    <a:pt x="107617" y="1055510"/>
                  </a:lnTo>
                  <a:lnTo>
                    <a:pt x="89862" y="1028955"/>
                  </a:lnTo>
                  <a:close/>
                  <a:moveTo>
                    <a:pt x="48369" y="943127"/>
                  </a:moveTo>
                  <a:lnTo>
                    <a:pt x="1319163" y="943127"/>
                  </a:lnTo>
                  <a:lnTo>
                    <a:pt x="1303049" y="976459"/>
                  </a:lnTo>
                  <a:lnTo>
                    <a:pt x="64483" y="976459"/>
                  </a:lnTo>
                  <a:close/>
                  <a:moveTo>
                    <a:pt x="23798" y="864076"/>
                  </a:moveTo>
                  <a:lnTo>
                    <a:pt x="1343734" y="864076"/>
                  </a:lnTo>
                  <a:lnTo>
                    <a:pt x="1333835" y="897408"/>
                  </a:lnTo>
                  <a:lnTo>
                    <a:pt x="33698" y="897408"/>
                  </a:lnTo>
                  <a:close/>
                  <a:moveTo>
                    <a:pt x="7969" y="785025"/>
                  </a:moveTo>
                  <a:lnTo>
                    <a:pt x="1359563" y="785025"/>
                  </a:lnTo>
                  <a:lnTo>
                    <a:pt x="1356203" y="818357"/>
                  </a:lnTo>
                  <a:lnTo>
                    <a:pt x="11329" y="818357"/>
                  </a:lnTo>
                  <a:close/>
                  <a:moveTo>
                    <a:pt x="0" y="705974"/>
                  </a:moveTo>
                  <a:lnTo>
                    <a:pt x="1367532" y="705974"/>
                  </a:lnTo>
                  <a:lnTo>
                    <a:pt x="1364172" y="739306"/>
                  </a:lnTo>
                  <a:lnTo>
                    <a:pt x="3360" y="739306"/>
                  </a:lnTo>
                  <a:close/>
                  <a:moveTo>
                    <a:pt x="5267" y="626923"/>
                  </a:moveTo>
                  <a:lnTo>
                    <a:pt x="1362265" y="626923"/>
                  </a:lnTo>
                  <a:lnTo>
                    <a:pt x="1366398" y="660255"/>
                  </a:lnTo>
                  <a:lnTo>
                    <a:pt x="1134" y="660255"/>
                  </a:lnTo>
                  <a:close/>
                  <a:moveTo>
                    <a:pt x="15070" y="547872"/>
                  </a:moveTo>
                  <a:lnTo>
                    <a:pt x="1352462" y="547872"/>
                  </a:lnTo>
                  <a:lnTo>
                    <a:pt x="1356596" y="581204"/>
                  </a:lnTo>
                  <a:lnTo>
                    <a:pt x="10937" y="581204"/>
                  </a:lnTo>
                  <a:close/>
                  <a:moveTo>
                    <a:pt x="37529" y="468821"/>
                  </a:moveTo>
                  <a:lnTo>
                    <a:pt x="1330003" y="468821"/>
                  </a:lnTo>
                  <a:lnTo>
                    <a:pt x="1342897" y="502153"/>
                  </a:lnTo>
                  <a:lnTo>
                    <a:pt x="24636" y="502153"/>
                  </a:lnTo>
                  <a:close/>
                  <a:moveTo>
                    <a:pt x="68108" y="389770"/>
                  </a:moveTo>
                  <a:lnTo>
                    <a:pt x="1299424" y="389770"/>
                  </a:lnTo>
                  <a:lnTo>
                    <a:pt x="1312318" y="423102"/>
                  </a:lnTo>
                  <a:lnTo>
                    <a:pt x="55215" y="423102"/>
                  </a:lnTo>
                  <a:close/>
                  <a:moveTo>
                    <a:pt x="112032" y="310719"/>
                  </a:moveTo>
                  <a:lnTo>
                    <a:pt x="1255500" y="310719"/>
                  </a:lnTo>
                  <a:lnTo>
                    <a:pt x="1276826" y="344051"/>
                  </a:lnTo>
                  <a:lnTo>
                    <a:pt x="90707" y="344051"/>
                  </a:lnTo>
                  <a:close/>
                  <a:moveTo>
                    <a:pt x="174626" y="231668"/>
                  </a:moveTo>
                  <a:lnTo>
                    <a:pt x="1192907" y="231668"/>
                  </a:lnTo>
                  <a:lnTo>
                    <a:pt x="1224119" y="265000"/>
                  </a:lnTo>
                  <a:lnTo>
                    <a:pt x="143414" y="265000"/>
                  </a:lnTo>
                  <a:close/>
                  <a:moveTo>
                    <a:pt x="254029" y="152617"/>
                  </a:moveTo>
                  <a:lnTo>
                    <a:pt x="1113503" y="152617"/>
                  </a:lnTo>
                  <a:lnTo>
                    <a:pt x="1132571" y="167234"/>
                  </a:lnTo>
                  <a:lnTo>
                    <a:pt x="1150096" y="185949"/>
                  </a:lnTo>
                  <a:lnTo>
                    <a:pt x="217437" y="185949"/>
                  </a:lnTo>
                  <a:lnTo>
                    <a:pt x="234961" y="167234"/>
                  </a:lnTo>
                  <a:close/>
                  <a:moveTo>
                    <a:pt x="380578" y="73566"/>
                  </a:moveTo>
                  <a:lnTo>
                    <a:pt x="986954" y="73566"/>
                  </a:lnTo>
                  <a:lnTo>
                    <a:pt x="1048364" y="106898"/>
                  </a:lnTo>
                  <a:lnTo>
                    <a:pt x="319169" y="106898"/>
                  </a:lnTo>
                  <a:close/>
                  <a:moveTo>
                    <a:pt x="683766" y="0"/>
                  </a:moveTo>
                  <a:cubicBezTo>
                    <a:pt x="731111" y="0"/>
                    <a:pt x="777335" y="4798"/>
                    <a:pt x="821979" y="13933"/>
                  </a:cubicBezTo>
                  <a:lnTo>
                    <a:pt x="866802" y="27847"/>
                  </a:lnTo>
                  <a:lnTo>
                    <a:pt x="500730" y="27847"/>
                  </a:lnTo>
                  <a:lnTo>
                    <a:pt x="545553" y="13933"/>
                  </a:lnTo>
                  <a:cubicBezTo>
                    <a:pt x="590197" y="4798"/>
                    <a:pt x="636421" y="0"/>
                    <a:pt x="68376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rot="4643143">
            <a:off x="7924800" y="5257800"/>
            <a:ext cx="1609502" cy="1813420"/>
            <a:chOff x="-2714694" y="-35700"/>
            <a:chExt cx="1609502" cy="1813420"/>
          </a:xfrm>
          <a:solidFill>
            <a:schemeClr val="accent5">
              <a:lumMod val="40000"/>
              <a:lumOff val="60000"/>
            </a:schemeClr>
          </a:solidFill>
        </p:grpSpPr>
        <p:sp>
          <p:nvSpPr>
            <p:cNvPr id="14" name="Freeform 13"/>
            <p:cNvSpPr/>
            <p:nvPr/>
          </p:nvSpPr>
          <p:spPr>
            <a:xfrm rot="3047481">
              <a:off x="-2385352" y="-35700"/>
              <a:ext cx="1280160" cy="1280160"/>
            </a:xfrm>
            <a:custGeom>
              <a:avLst/>
              <a:gdLst>
                <a:gd name="connsiteX0" fmla="*/ 476439 w 1367532"/>
                <a:gd name="connsiteY0" fmla="*/ 1338382 h 1371600"/>
                <a:gd name="connsiteX1" fmla="*/ 891093 w 1367532"/>
                <a:gd name="connsiteY1" fmla="*/ 1338382 h 1371600"/>
                <a:gd name="connsiteX2" fmla="*/ 864194 w 1367532"/>
                <a:gd name="connsiteY2" fmla="*/ 1347618 h 1371600"/>
                <a:gd name="connsiteX3" fmla="*/ 683766 w 1367532"/>
                <a:gd name="connsiteY3" fmla="*/ 1371600 h 1371600"/>
                <a:gd name="connsiteX4" fmla="*/ 503339 w 1367532"/>
                <a:gd name="connsiteY4" fmla="*/ 1347618 h 1371600"/>
                <a:gd name="connsiteX5" fmla="*/ 311445 w 1367532"/>
                <a:gd name="connsiteY5" fmla="*/ 1259331 h 1371600"/>
                <a:gd name="connsiteX6" fmla="*/ 1056087 w 1367532"/>
                <a:gd name="connsiteY6" fmla="*/ 1259331 h 1371600"/>
                <a:gd name="connsiteX7" fmla="*/ 1026599 w 1367532"/>
                <a:gd name="connsiteY7" fmla="*/ 1279891 h 1371600"/>
                <a:gd name="connsiteX8" fmla="*/ 1000831 w 1367532"/>
                <a:gd name="connsiteY8" fmla="*/ 1292663 h 1371600"/>
                <a:gd name="connsiteX9" fmla="*/ 366701 w 1367532"/>
                <a:gd name="connsiteY9" fmla="*/ 1292663 h 1371600"/>
                <a:gd name="connsiteX10" fmla="*/ 340933 w 1367532"/>
                <a:gd name="connsiteY10" fmla="*/ 1279891 h 1371600"/>
                <a:gd name="connsiteX11" fmla="*/ 213807 w 1367532"/>
                <a:gd name="connsiteY11" fmla="*/ 1180280 h 1371600"/>
                <a:gd name="connsiteX12" fmla="*/ 1153725 w 1367532"/>
                <a:gd name="connsiteY12" fmla="*/ 1180280 h 1371600"/>
                <a:gd name="connsiteX13" fmla="*/ 1121733 w 1367532"/>
                <a:gd name="connsiteY13" fmla="*/ 1213561 h 1371600"/>
                <a:gd name="connsiteX14" fmla="*/ 1121659 w 1367532"/>
                <a:gd name="connsiteY14" fmla="*/ 1213612 h 1371600"/>
                <a:gd name="connsiteX15" fmla="*/ 245873 w 1367532"/>
                <a:gd name="connsiteY15" fmla="*/ 1213612 h 1371600"/>
                <a:gd name="connsiteX16" fmla="*/ 245800 w 1367532"/>
                <a:gd name="connsiteY16" fmla="*/ 1213561 h 1371600"/>
                <a:gd name="connsiteX17" fmla="*/ 138185 w 1367532"/>
                <a:gd name="connsiteY17" fmla="*/ 1101229 h 1371600"/>
                <a:gd name="connsiteX18" fmla="*/ 1229347 w 1367532"/>
                <a:gd name="connsiteY18" fmla="*/ 1101229 h 1371600"/>
                <a:gd name="connsiteX19" fmla="*/ 1228503 w 1367532"/>
                <a:gd name="connsiteY19" fmla="*/ 1102491 h 1371600"/>
                <a:gd name="connsiteX20" fmla="*/ 1197675 w 1367532"/>
                <a:gd name="connsiteY20" fmla="*/ 1134561 h 1371600"/>
                <a:gd name="connsiteX21" fmla="*/ 169858 w 1367532"/>
                <a:gd name="connsiteY21" fmla="*/ 1134561 h 1371600"/>
                <a:gd name="connsiteX22" fmla="*/ 139029 w 1367532"/>
                <a:gd name="connsiteY22" fmla="*/ 1102491 h 1371600"/>
                <a:gd name="connsiteX23" fmla="*/ 86585 w 1367532"/>
                <a:gd name="connsiteY23" fmla="*/ 1022178 h 1371600"/>
                <a:gd name="connsiteX24" fmla="*/ 1280947 w 1367532"/>
                <a:gd name="connsiteY24" fmla="*/ 1022178 h 1371600"/>
                <a:gd name="connsiteX25" fmla="*/ 1277671 w 1367532"/>
                <a:gd name="connsiteY25" fmla="*/ 1028955 h 1371600"/>
                <a:gd name="connsiteX26" fmla="*/ 1259916 w 1367532"/>
                <a:gd name="connsiteY26" fmla="*/ 1055510 h 1371600"/>
                <a:gd name="connsiteX27" fmla="*/ 107617 w 1367532"/>
                <a:gd name="connsiteY27" fmla="*/ 1055510 h 1371600"/>
                <a:gd name="connsiteX28" fmla="*/ 89862 w 1367532"/>
                <a:gd name="connsiteY28" fmla="*/ 1028955 h 1371600"/>
                <a:gd name="connsiteX29" fmla="*/ 48369 w 1367532"/>
                <a:gd name="connsiteY29" fmla="*/ 943127 h 1371600"/>
                <a:gd name="connsiteX30" fmla="*/ 1319163 w 1367532"/>
                <a:gd name="connsiteY30" fmla="*/ 943127 h 1371600"/>
                <a:gd name="connsiteX31" fmla="*/ 1303049 w 1367532"/>
                <a:gd name="connsiteY31" fmla="*/ 976459 h 1371600"/>
                <a:gd name="connsiteX32" fmla="*/ 64483 w 1367532"/>
                <a:gd name="connsiteY32" fmla="*/ 976459 h 1371600"/>
                <a:gd name="connsiteX33" fmla="*/ 23798 w 1367532"/>
                <a:gd name="connsiteY33" fmla="*/ 864076 h 1371600"/>
                <a:gd name="connsiteX34" fmla="*/ 1343734 w 1367532"/>
                <a:gd name="connsiteY34" fmla="*/ 864076 h 1371600"/>
                <a:gd name="connsiteX35" fmla="*/ 1333835 w 1367532"/>
                <a:gd name="connsiteY35" fmla="*/ 897408 h 1371600"/>
                <a:gd name="connsiteX36" fmla="*/ 33698 w 1367532"/>
                <a:gd name="connsiteY36" fmla="*/ 897408 h 1371600"/>
                <a:gd name="connsiteX37" fmla="*/ 7969 w 1367532"/>
                <a:gd name="connsiteY37" fmla="*/ 785025 h 1371600"/>
                <a:gd name="connsiteX38" fmla="*/ 1359563 w 1367532"/>
                <a:gd name="connsiteY38" fmla="*/ 785025 h 1371600"/>
                <a:gd name="connsiteX39" fmla="*/ 1356203 w 1367532"/>
                <a:gd name="connsiteY39" fmla="*/ 818357 h 1371600"/>
                <a:gd name="connsiteX40" fmla="*/ 11329 w 1367532"/>
                <a:gd name="connsiteY40" fmla="*/ 818357 h 1371600"/>
                <a:gd name="connsiteX41" fmla="*/ 0 w 1367532"/>
                <a:gd name="connsiteY41" fmla="*/ 705974 h 1371600"/>
                <a:gd name="connsiteX42" fmla="*/ 1367532 w 1367532"/>
                <a:gd name="connsiteY42" fmla="*/ 705974 h 1371600"/>
                <a:gd name="connsiteX43" fmla="*/ 1364172 w 1367532"/>
                <a:gd name="connsiteY43" fmla="*/ 739306 h 1371600"/>
                <a:gd name="connsiteX44" fmla="*/ 3360 w 1367532"/>
                <a:gd name="connsiteY44" fmla="*/ 739306 h 1371600"/>
                <a:gd name="connsiteX45" fmla="*/ 5267 w 1367532"/>
                <a:gd name="connsiteY45" fmla="*/ 626923 h 1371600"/>
                <a:gd name="connsiteX46" fmla="*/ 1362265 w 1367532"/>
                <a:gd name="connsiteY46" fmla="*/ 626923 h 1371600"/>
                <a:gd name="connsiteX47" fmla="*/ 1366398 w 1367532"/>
                <a:gd name="connsiteY47" fmla="*/ 660255 h 1371600"/>
                <a:gd name="connsiteX48" fmla="*/ 1134 w 1367532"/>
                <a:gd name="connsiteY48" fmla="*/ 660255 h 1371600"/>
                <a:gd name="connsiteX49" fmla="*/ 15070 w 1367532"/>
                <a:gd name="connsiteY49" fmla="*/ 547872 h 1371600"/>
                <a:gd name="connsiteX50" fmla="*/ 1352462 w 1367532"/>
                <a:gd name="connsiteY50" fmla="*/ 547872 h 1371600"/>
                <a:gd name="connsiteX51" fmla="*/ 1356596 w 1367532"/>
                <a:gd name="connsiteY51" fmla="*/ 581204 h 1371600"/>
                <a:gd name="connsiteX52" fmla="*/ 10937 w 1367532"/>
                <a:gd name="connsiteY52" fmla="*/ 581204 h 1371600"/>
                <a:gd name="connsiteX53" fmla="*/ 37529 w 1367532"/>
                <a:gd name="connsiteY53" fmla="*/ 468821 h 1371600"/>
                <a:gd name="connsiteX54" fmla="*/ 1330003 w 1367532"/>
                <a:gd name="connsiteY54" fmla="*/ 468821 h 1371600"/>
                <a:gd name="connsiteX55" fmla="*/ 1342897 w 1367532"/>
                <a:gd name="connsiteY55" fmla="*/ 502153 h 1371600"/>
                <a:gd name="connsiteX56" fmla="*/ 24636 w 1367532"/>
                <a:gd name="connsiteY56" fmla="*/ 502153 h 1371600"/>
                <a:gd name="connsiteX57" fmla="*/ 68108 w 1367532"/>
                <a:gd name="connsiteY57" fmla="*/ 389770 h 1371600"/>
                <a:gd name="connsiteX58" fmla="*/ 1299424 w 1367532"/>
                <a:gd name="connsiteY58" fmla="*/ 389770 h 1371600"/>
                <a:gd name="connsiteX59" fmla="*/ 1312318 w 1367532"/>
                <a:gd name="connsiteY59" fmla="*/ 423102 h 1371600"/>
                <a:gd name="connsiteX60" fmla="*/ 55215 w 1367532"/>
                <a:gd name="connsiteY60" fmla="*/ 423102 h 1371600"/>
                <a:gd name="connsiteX61" fmla="*/ 112032 w 1367532"/>
                <a:gd name="connsiteY61" fmla="*/ 310719 h 1371600"/>
                <a:gd name="connsiteX62" fmla="*/ 1255500 w 1367532"/>
                <a:gd name="connsiteY62" fmla="*/ 310719 h 1371600"/>
                <a:gd name="connsiteX63" fmla="*/ 1276826 w 1367532"/>
                <a:gd name="connsiteY63" fmla="*/ 344051 h 1371600"/>
                <a:gd name="connsiteX64" fmla="*/ 90707 w 1367532"/>
                <a:gd name="connsiteY64" fmla="*/ 344051 h 1371600"/>
                <a:gd name="connsiteX65" fmla="*/ 174626 w 1367532"/>
                <a:gd name="connsiteY65" fmla="*/ 231668 h 1371600"/>
                <a:gd name="connsiteX66" fmla="*/ 1192907 w 1367532"/>
                <a:gd name="connsiteY66" fmla="*/ 231668 h 1371600"/>
                <a:gd name="connsiteX67" fmla="*/ 1224119 w 1367532"/>
                <a:gd name="connsiteY67" fmla="*/ 265000 h 1371600"/>
                <a:gd name="connsiteX68" fmla="*/ 143414 w 1367532"/>
                <a:gd name="connsiteY68" fmla="*/ 265000 h 1371600"/>
                <a:gd name="connsiteX69" fmla="*/ 254029 w 1367532"/>
                <a:gd name="connsiteY69" fmla="*/ 152617 h 1371600"/>
                <a:gd name="connsiteX70" fmla="*/ 1113503 w 1367532"/>
                <a:gd name="connsiteY70" fmla="*/ 152617 h 1371600"/>
                <a:gd name="connsiteX71" fmla="*/ 1132571 w 1367532"/>
                <a:gd name="connsiteY71" fmla="*/ 167234 h 1371600"/>
                <a:gd name="connsiteX72" fmla="*/ 1150096 w 1367532"/>
                <a:gd name="connsiteY72" fmla="*/ 185949 h 1371600"/>
                <a:gd name="connsiteX73" fmla="*/ 217437 w 1367532"/>
                <a:gd name="connsiteY73" fmla="*/ 185949 h 1371600"/>
                <a:gd name="connsiteX74" fmla="*/ 234961 w 1367532"/>
                <a:gd name="connsiteY74" fmla="*/ 167234 h 1371600"/>
                <a:gd name="connsiteX75" fmla="*/ 380578 w 1367532"/>
                <a:gd name="connsiteY75" fmla="*/ 73566 h 1371600"/>
                <a:gd name="connsiteX76" fmla="*/ 986954 w 1367532"/>
                <a:gd name="connsiteY76" fmla="*/ 73566 h 1371600"/>
                <a:gd name="connsiteX77" fmla="*/ 1048364 w 1367532"/>
                <a:gd name="connsiteY77" fmla="*/ 106898 h 1371600"/>
                <a:gd name="connsiteX78" fmla="*/ 319169 w 1367532"/>
                <a:gd name="connsiteY78" fmla="*/ 106898 h 1371600"/>
                <a:gd name="connsiteX79" fmla="*/ 683766 w 1367532"/>
                <a:gd name="connsiteY79" fmla="*/ 0 h 1371600"/>
                <a:gd name="connsiteX80" fmla="*/ 821979 w 1367532"/>
                <a:gd name="connsiteY80" fmla="*/ 13933 h 1371600"/>
                <a:gd name="connsiteX81" fmla="*/ 866802 w 1367532"/>
                <a:gd name="connsiteY81" fmla="*/ 27847 h 1371600"/>
                <a:gd name="connsiteX82" fmla="*/ 500730 w 1367532"/>
                <a:gd name="connsiteY82" fmla="*/ 27847 h 1371600"/>
                <a:gd name="connsiteX83" fmla="*/ 545553 w 1367532"/>
                <a:gd name="connsiteY83" fmla="*/ 13933 h 1371600"/>
                <a:gd name="connsiteX84" fmla="*/ 683766 w 1367532"/>
                <a:gd name="connsiteY8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67532" h="1371600">
                  <a:moveTo>
                    <a:pt x="476439" y="1338382"/>
                  </a:moveTo>
                  <a:lnTo>
                    <a:pt x="891093" y="1338382"/>
                  </a:lnTo>
                  <a:lnTo>
                    <a:pt x="864194" y="1347618"/>
                  </a:lnTo>
                  <a:cubicBezTo>
                    <a:pt x="806703" y="1363255"/>
                    <a:pt x="746209" y="1371600"/>
                    <a:pt x="683766" y="1371600"/>
                  </a:cubicBezTo>
                  <a:cubicBezTo>
                    <a:pt x="621323" y="1371600"/>
                    <a:pt x="560829" y="1363255"/>
                    <a:pt x="503339" y="1347618"/>
                  </a:cubicBezTo>
                  <a:close/>
                  <a:moveTo>
                    <a:pt x="311445" y="1259331"/>
                  </a:moveTo>
                  <a:lnTo>
                    <a:pt x="1056087" y="1259331"/>
                  </a:lnTo>
                  <a:lnTo>
                    <a:pt x="1026599" y="1279891"/>
                  </a:lnTo>
                  <a:lnTo>
                    <a:pt x="1000831" y="1292663"/>
                  </a:lnTo>
                  <a:lnTo>
                    <a:pt x="366701" y="1292663"/>
                  </a:lnTo>
                  <a:lnTo>
                    <a:pt x="340933" y="1279891"/>
                  </a:lnTo>
                  <a:close/>
                  <a:moveTo>
                    <a:pt x="213807" y="1180280"/>
                  </a:moveTo>
                  <a:lnTo>
                    <a:pt x="1153725" y="1180280"/>
                  </a:lnTo>
                  <a:lnTo>
                    <a:pt x="1121733" y="1213561"/>
                  </a:lnTo>
                  <a:lnTo>
                    <a:pt x="1121659" y="1213612"/>
                  </a:lnTo>
                  <a:lnTo>
                    <a:pt x="245873" y="1213612"/>
                  </a:lnTo>
                  <a:lnTo>
                    <a:pt x="245800" y="1213561"/>
                  </a:lnTo>
                  <a:close/>
                  <a:moveTo>
                    <a:pt x="138185" y="1101229"/>
                  </a:moveTo>
                  <a:lnTo>
                    <a:pt x="1229347" y="1101229"/>
                  </a:lnTo>
                  <a:lnTo>
                    <a:pt x="1228503" y="1102491"/>
                  </a:lnTo>
                  <a:lnTo>
                    <a:pt x="1197675" y="1134561"/>
                  </a:lnTo>
                  <a:lnTo>
                    <a:pt x="169858" y="1134561"/>
                  </a:lnTo>
                  <a:lnTo>
                    <a:pt x="139029" y="1102491"/>
                  </a:lnTo>
                  <a:close/>
                  <a:moveTo>
                    <a:pt x="86585" y="1022178"/>
                  </a:moveTo>
                  <a:lnTo>
                    <a:pt x="1280947" y="1022178"/>
                  </a:lnTo>
                  <a:lnTo>
                    <a:pt x="1277671" y="1028955"/>
                  </a:lnTo>
                  <a:lnTo>
                    <a:pt x="1259916" y="1055510"/>
                  </a:lnTo>
                  <a:lnTo>
                    <a:pt x="107617" y="1055510"/>
                  </a:lnTo>
                  <a:lnTo>
                    <a:pt x="89862" y="1028955"/>
                  </a:lnTo>
                  <a:close/>
                  <a:moveTo>
                    <a:pt x="48369" y="943127"/>
                  </a:moveTo>
                  <a:lnTo>
                    <a:pt x="1319163" y="943127"/>
                  </a:lnTo>
                  <a:lnTo>
                    <a:pt x="1303049" y="976459"/>
                  </a:lnTo>
                  <a:lnTo>
                    <a:pt x="64483" y="976459"/>
                  </a:lnTo>
                  <a:close/>
                  <a:moveTo>
                    <a:pt x="23798" y="864076"/>
                  </a:moveTo>
                  <a:lnTo>
                    <a:pt x="1343734" y="864076"/>
                  </a:lnTo>
                  <a:lnTo>
                    <a:pt x="1333835" y="897408"/>
                  </a:lnTo>
                  <a:lnTo>
                    <a:pt x="33698" y="897408"/>
                  </a:lnTo>
                  <a:close/>
                  <a:moveTo>
                    <a:pt x="7969" y="785025"/>
                  </a:moveTo>
                  <a:lnTo>
                    <a:pt x="1359563" y="785025"/>
                  </a:lnTo>
                  <a:lnTo>
                    <a:pt x="1356203" y="818357"/>
                  </a:lnTo>
                  <a:lnTo>
                    <a:pt x="11329" y="818357"/>
                  </a:lnTo>
                  <a:close/>
                  <a:moveTo>
                    <a:pt x="0" y="705974"/>
                  </a:moveTo>
                  <a:lnTo>
                    <a:pt x="1367532" y="705974"/>
                  </a:lnTo>
                  <a:lnTo>
                    <a:pt x="1364172" y="739306"/>
                  </a:lnTo>
                  <a:lnTo>
                    <a:pt x="3360" y="739306"/>
                  </a:lnTo>
                  <a:close/>
                  <a:moveTo>
                    <a:pt x="5267" y="626923"/>
                  </a:moveTo>
                  <a:lnTo>
                    <a:pt x="1362265" y="626923"/>
                  </a:lnTo>
                  <a:lnTo>
                    <a:pt x="1366398" y="660255"/>
                  </a:lnTo>
                  <a:lnTo>
                    <a:pt x="1134" y="660255"/>
                  </a:lnTo>
                  <a:close/>
                  <a:moveTo>
                    <a:pt x="15070" y="547872"/>
                  </a:moveTo>
                  <a:lnTo>
                    <a:pt x="1352462" y="547872"/>
                  </a:lnTo>
                  <a:lnTo>
                    <a:pt x="1356596" y="581204"/>
                  </a:lnTo>
                  <a:lnTo>
                    <a:pt x="10937" y="581204"/>
                  </a:lnTo>
                  <a:close/>
                  <a:moveTo>
                    <a:pt x="37529" y="468821"/>
                  </a:moveTo>
                  <a:lnTo>
                    <a:pt x="1330003" y="468821"/>
                  </a:lnTo>
                  <a:lnTo>
                    <a:pt x="1342897" y="502153"/>
                  </a:lnTo>
                  <a:lnTo>
                    <a:pt x="24636" y="502153"/>
                  </a:lnTo>
                  <a:close/>
                  <a:moveTo>
                    <a:pt x="68108" y="389770"/>
                  </a:moveTo>
                  <a:lnTo>
                    <a:pt x="1299424" y="389770"/>
                  </a:lnTo>
                  <a:lnTo>
                    <a:pt x="1312318" y="423102"/>
                  </a:lnTo>
                  <a:lnTo>
                    <a:pt x="55215" y="423102"/>
                  </a:lnTo>
                  <a:close/>
                  <a:moveTo>
                    <a:pt x="112032" y="310719"/>
                  </a:moveTo>
                  <a:lnTo>
                    <a:pt x="1255500" y="310719"/>
                  </a:lnTo>
                  <a:lnTo>
                    <a:pt x="1276826" y="344051"/>
                  </a:lnTo>
                  <a:lnTo>
                    <a:pt x="90707" y="344051"/>
                  </a:lnTo>
                  <a:close/>
                  <a:moveTo>
                    <a:pt x="174626" y="231668"/>
                  </a:moveTo>
                  <a:lnTo>
                    <a:pt x="1192907" y="231668"/>
                  </a:lnTo>
                  <a:lnTo>
                    <a:pt x="1224119" y="265000"/>
                  </a:lnTo>
                  <a:lnTo>
                    <a:pt x="143414" y="265000"/>
                  </a:lnTo>
                  <a:close/>
                  <a:moveTo>
                    <a:pt x="254029" y="152617"/>
                  </a:moveTo>
                  <a:lnTo>
                    <a:pt x="1113503" y="152617"/>
                  </a:lnTo>
                  <a:lnTo>
                    <a:pt x="1132571" y="167234"/>
                  </a:lnTo>
                  <a:lnTo>
                    <a:pt x="1150096" y="185949"/>
                  </a:lnTo>
                  <a:lnTo>
                    <a:pt x="217437" y="185949"/>
                  </a:lnTo>
                  <a:lnTo>
                    <a:pt x="234961" y="167234"/>
                  </a:lnTo>
                  <a:close/>
                  <a:moveTo>
                    <a:pt x="380578" y="73566"/>
                  </a:moveTo>
                  <a:lnTo>
                    <a:pt x="986954" y="73566"/>
                  </a:lnTo>
                  <a:lnTo>
                    <a:pt x="1048364" y="106898"/>
                  </a:lnTo>
                  <a:lnTo>
                    <a:pt x="319169" y="106898"/>
                  </a:lnTo>
                  <a:close/>
                  <a:moveTo>
                    <a:pt x="683766" y="0"/>
                  </a:moveTo>
                  <a:cubicBezTo>
                    <a:pt x="731111" y="0"/>
                    <a:pt x="777335" y="4798"/>
                    <a:pt x="821979" y="13933"/>
                  </a:cubicBezTo>
                  <a:lnTo>
                    <a:pt x="866802" y="27847"/>
                  </a:lnTo>
                  <a:lnTo>
                    <a:pt x="500730" y="27847"/>
                  </a:lnTo>
                  <a:lnTo>
                    <a:pt x="545553" y="13933"/>
                  </a:lnTo>
                  <a:cubicBezTo>
                    <a:pt x="590197" y="4798"/>
                    <a:pt x="636421" y="0"/>
                    <a:pt x="68376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3053245">
              <a:off x="-2714694" y="497560"/>
              <a:ext cx="1280160" cy="1280160"/>
            </a:xfrm>
            <a:custGeom>
              <a:avLst/>
              <a:gdLst>
                <a:gd name="connsiteX0" fmla="*/ 476439 w 1367532"/>
                <a:gd name="connsiteY0" fmla="*/ 1338382 h 1371600"/>
                <a:gd name="connsiteX1" fmla="*/ 891093 w 1367532"/>
                <a:gd name="connsiteY1" fmla="*/ 1338382 h 1371600"/>
                <a:gd name="connsiteX2" fmla="*/ 864194 w 1367532"/>
                <a:gd name="connsiteY2" fmla="*/ 1347618 h 1371600"/>
                <a:gd name="connsiteX3" fmla="*/ 683766 w 1367532"/>
                <a:gd name="connsiteY3" fmla="*/ 1371600 h 1371600"/>
                <a:gd name="connsiteX4" fmla="*/ 503339 w 1367532"/>
                <a:gd name="connsiteY4" fmla="*/ 1347618 h 1371600"/>
                <a:gd name="connsiteX5" fmla="*/ 311445 w 1367532"/>
                <a:gd name="connsiteY5" fmla="*/ 1259331 h 1371600"/>
                <a:gd name="connsiteX6" fmla="*/ 1056087 w 1367532"/>
                <a:gd name="connsiteY6" fmla="*/ 1259331 h 1371600"/>
                <a:gd name="connsiteX7" fmla="*/ 1026599 w 1367532"/>
                <a:gd name="connsiteY7" fmla="*/ 1279891 h 1371600"/>
                <a:gd name="connsiteX8" fmla="*/ 1000831 w 1367532"/>
                <a:gd name="connsiteY8" fmla="*/ 1292663 h 1371600"/>
                <a:gd name="connsiteX9" fmla="*/ 366701 w 1367532"/>
                <a:gd name="connsiteY9" fmla="*/ 1292663 h 1371600"/>
                <a:gd name="connsiteX10" fmla="*/ 340933 w 1367532"/>
                <a:gd name="connsiteY10" fmla="*/ 1279891 h 1371600"/>
                <a:gd name="connsiteX11" fmla="*/ 213807 w 1367532"/>
                <a:gd name="connsiteY11" fmla="*/ 1180280 h 1371600"/>
                <a:gd name="connsiteX12" fmla="*/ 1153725 w 1367532"/>
                <a:gd name="connsiteY12" fmla="*/ 1180280 h 1371600"/>
                <a:gd name="connsiteX13" fmla="*/ 1121733 w 1367532"/>
                <a:gd name="connsiteY13" fmla="*/ 1213561 h 1371600"/>
                <a:gd name="connsiteX14" fmla="*/ 1121659 w 1367532"/>
                <a:gd name="connsiteY14" fmla="*/ 1213612 h 1371600"/>
                <a:gd name="connsiteX15" fmla="*/ 245873 w 1367532"/>
                <a:gd name="connsiteY15" fmla="*/ 1213612 h 1371600"/>
                <a:gd name="connsiteX16" fmla="*/ 245800 w 1367532"/>
                <a:gd name="connsiteY16" fmla="*/ 1213561 h 1371600"/>
                <a:gd name="connsiteX17" fmla="*/ 138185 w 1367532"/>
                <a:gd name="connsiteY17" fmla="*/ 1101229 h 1371600"/>
                <a:gd name="connsiteX18" fmla="*/ 1229347 w 1367532"/>
                <a:gd name="connsiteY18" fmla="*/ 1101229 h 1371600"/>
                <a:gd name="connsiteX19" fmla="*/ 1228503 w 1367532"/>
                <a:gd name="connsiteY19" fmla="*/ 1102491 h 1371600"/>
                <a:gd name="connsiteX20" fmla="*/ 1197675 w 1367532"/>
                <a:gd name="connsiteY20" fmla="*/ 1134561 h 1371600"/>
                <a:gd name="connsiteX21" fmla="*/ 169858 w 1367532"/>
                <a:gd name="connsiteY21" fmla="*/ 1134561 h 1371600"/>
                <a:gd name="connsiteX22" fmla="*/ 139029 w 1367532"/>
                <a:gd name="connsiteY22" fmla="*/ 1102491 h 1371600"/>
                <a:gd name="connsiteX23" fmla="*/ 86585 w 1367532"/>
                <a:gd name="connsiteY23" fmla="*/ 1022178 h 1371600"/>
                <a:gd name="connsiteX24" fmla="*/ 1280947 w 1367532"/>
                <a:gd name="connsiteY24" fmla="*/ 1022178 h 1371600"/>
                <a:gd name="connsiteX25" fmla="*/ 1277671 w 1367532"/>
                <a:gd name="connsiteY25" fmla="*/ 1028955 h 1371600"/>
                <a:gd name="connsiteX26" fmla="*/ 1259916 w 1367532"/>
                <a:gd name="connsiteY26" fmla="*/ 1055510 h 1371600"/>
                <a:gd name="connsiteX27" fmla="*/ 107617 w 1367532"/>
                <a:gd name="connsiteY27" fmla="*/ 1055510 h 1371600"/>
                <a:gd name="connsiteX28" fmla="*/ 89862 w 1367532"/>
                <a:gd name="connsiteY28" fmla="*/ 1028955 h 1371600"/>
                <a:gd name="connsiteX29" fmla="*/ 48369 w 1367532"/>
                <a:gd name="connsiteY29" fmla="*/ 943127 h 1371600"/>
                <a:gd name="connsiteX30" fmla="*/ 1319163 w 1367532"/>
                <a:gd name="connsiteY30" fmla="*/ 943127 h 1371600"/>
                <a:gd name="connsiteX31" fmla="*/ 1303049 w 1367532"/>
                <a:gd name="connsiteY31" fmla="*/ 976459 h 1371600"/>
                <a:gd name="connsiteX32" fmla="*/ 64483 w 1367532"/>
                <a:gd name="connsiteY32" fmla="*/ 976459 h 1371600"/>
                <a:gd name="connsiteX33" fmla="*/ 23798 w 1367532"/>
                <a:gd name="connsiteY33" fmla="*/ 864076 h 1371600"/>
                <a:gd name="connsiteX34" fmla="*/ 1343734 w 1367532"/>
                <a:gd name="connsiteY34" fmla="*/ 864076 h 1371600"/>
                <a:gd name="connsiteX35" fmla="*/ 1333835 w 1367532"/>
                <a:gd name="connsiteY35" fmla="*/ 897408 h 1371600"/>
                <a:gd name="connsiteX36" fmla="*/ 33698 w 1367532"/>
                <a:gd name="connsiteY36" fmla="*/ 897408 h 1371600"/>
                <a:gd name="connsiteX37" fmla="*/ 7969 w 1367532"/>
                <a:gd name="connsiteY37" fmla="*/ 785025 h 1371600"/>
                <a:gd name="connsiteX38" fmla="*/ 1359563 w 1367532"/>
                <a:gd name="connsiteY38" fmla="*/ 785025 h 1371600"/>
                <a:gd name="connsiteX39" fmla="*/ 1356203 w 1367532"/>
                <a:gd name="connsiteY39" fmla="*/ 818357 h 1371600"/>
                <a:gd name="connsiteX40" fmla="*/ 11329 w 1367532"/>
                <a:gd name="connsiteY40" fmla="*/ 818357 h 1371600"/>
                <a:gd name="connsiteX41" fmla="*/ 0 w 1367532"/>
                <a:gd name="connsiteY41" fmla="*/ 705974 h 1371600"/>
                <a:gd name="connsiteX42" fmla="*/ 1367532 w 1367532"/>
                <a:gd name="connsiteY42" fmla="*/ 705974 h 1371600"/>
                <a:gd name="connsiteX43" fmla="*/ 1364172 w 1367532"/>
                <a:gd name="connsiteY43" fmla="*/ 739306 h 1371600"/>
                <a:gd name="connsiteX44" fmla="*/ 3360 w 1367532"/>
                <a:gd name="connsiteY44" fmla="*/ 739306 h 1371600"/>
                <a:gd name="connsiteX45" fmla="*/ 5267 w 1367532"/>
                <a:gd name="connsiteY45" fmla="*/ 626923 h 1371600"/>
                <a:gd name="connsiteX46" fmla="*/ 1362265 w 1367532"/>
                <a:gd name="connsiteY46" fmla="*/ 626923 h 1371600"/>
                <a:gd name="connsiteX47" fmla="*/ 1366398 w 1367532"/>
                <a:gd name="connsiteY47" fmla="*/ 660255 h 1371600"/>
                <a:gd name="connsiteX48" fmla="*/ 1134 w 1367532"/>
                <a:gd name="connsiteY48" fmla="*/ 660255 h 1371600"/>
                <a:gd name="connsiteX49" fmla="*/ 15070 w 1367532"/>
                <a:gd name="connsiteY49" fmla="*/ 547872 h 1371600"/>
                <a:gd name="connsiteX50" fmla="*/ 1352462 w 1367532"/>
                <a:gd name="connsiteY50" fmla="*/ 547872 h 1371600"/>
                <a:gd name="connsiteX51" fmla="*/ 1356596 w 1367532"/>
                <a:gd name="connsiteY51" fmla="*/ 581204 h 1371600"/>
                <a:gd name="connsiteX52" fmla="*/ 10937 w 1367532"/>
                <a:gd name="connsiteY52" fmla="*/ 581204 h 1371600"/>
                <a:gd name="connsiteX53" fmla="*/ 37529 w 1367532"/>
                <a:gd name="connsiteY53" fmla="*/ 468821 h 1371600"/>
                <a:gd name="connsiteX54" fmla="*/ 1330003 w 1367532"/>
                <a:gd name="connsiteY54" fmla="*/ 468821 h 1371600"/>
                <a:gd name="connsiteX55" fmla="*/ 1342897 w 1367532"/>
                <a:gd name="connsiteY55" fmla="*/ 502153 h 1371600"/>
                <a:gd name="connsiteX56" fmla="*/ 24636 w 1367532"/>
                <a:gd name="connsiteY56" fmla="*/ 502153 h 1371600"/>
                <a:gd name="connsiteX57" fmla="*/ 68108 w 1367532"/>
                <a:gd name="connsiteY57" fmla="*/ 389770 h 1371600"/>
                <a:gd name="connsiteX58" fmla="*/ 1299424 w 1367532"/>
                <a:gd name="connsiteY58" fmla="*/ 389770 h 1371600"/>
                <a:gd name="connsiteX59" fmla="*/ 1312318 w 1367532"/>
                <a:gd name="connsiteY59" fmla="*/ 423102 h 1371600"/>
                <a:gd name="connsiteX60" fmla="*/ 55215 w 1367532"/>
                <a:gd name="connsiteY60" fmla="*/ 423102 h 1371600"/>
                <a:gd name="connsiteX61" fmla="*/ 112032 w 1367532"/>
                <a:gd name="connsiteY61" fmla="*/ 310719 h 1371600"/>
                <a:gd name="connsiteX62" fmla="*/ 1255500 w 1367532"/>
                <a:gd name="connsiteY62" fmla="*/ 310719 h 1371600"/>
                <a:gd name="connsiteX63" fmla="*/ 1276826 w 1367532"/>
                <a:gd name="connsiteY63" fmla="*/ 344051 h 1371600"/>
                <a:gd name="connsiteX64" fmla="*/ 90707 w 1367532"/>
                <a:gd name="connsiteY64" fmla="*/ 344051 h 1371600"/>
                <a:gd name="connsiteX65" fmla="*/ 174626 w 1367532"/>
                <a:gd name="connsiteY65" fmla="*/ 231668 h 1371600"/>
                <a:gd name="connsiteX66" fmla="*/ 1192907 w 1367532"/>
                <a:gd name="connsiteY66" fmla="*/ 231668 h 1371600"/>
                <a:gd name="connsiteX67" fmla="*/ 1224119 w 1367532"/>
                <a:gd name="connsiteY67" fmla="*/ 265000 h 1371600"/>
                <a:gd name="connsiteX68" fmla="*/ 143414 w 1367532"/>
                <a:gd name="connsiteY68" fmla="*/ 265000 h 1371600"/>
                <a:gd name="connsiteX69" fmla="*/ 254029 w 1367532"/>
                <a:gd name="connsiteY69" fmla="*/ 152617 h 1371600"/>
                <a:gd name="connsiteX70" fmla="*/ 1113503 w 1367532"/>
                <a:gd name="connsiteY70" fmla="*/ 152617 h 1371600"/>
                <a:gd name="connsiteX71" fmla="*/ 1132571 w 1367532"/>
                <a:gd name="connsiteY71" fmla="*/ 167234 h 1371600"/>
                <a:gd name="connsiteX72" fmla="*/ 1150096 w 1367532"/>
                <a:gd name="connsiteY72" fmla="*/ 185949 h 1371600"/>
                <a:gd name="connsiteX73" fmla="*/ 217437 w 1367532"/>
                <a:gd name="connsiteY73" fmla="*/ 185949 h 1371600"/>
                <a:gd name="connsiteX74" fmla="*/ 234961 w 1367532"/>
                <a:gd name="connsiteY74" fmla="*/ 167234 h 1371600"/>
                <a:gd name="connsiteX75" fmla="*/ 380578 w 1367532"/>
                <a:gd name="connsiteY75" fmla="*/ 73566 h 1371600"/>
                <a:gd name="connsiteX76" fmla="*/ 986954 w 1367532"/>
                <a:gd name="connsiteY76" fmla="*/ 73566 h 1371600"/>
                <a:gd name="connsiteX77" fmla="*/ 1048364 w 1367532"/>
                <a:gd name="connsiteY77" fmla="*/ 106898 h 1371600"/>
                <a:gd name="connsiteX78" fmla="*/ 319169 w 1367532"/>
                <a:gd name="connsiteY78" fmla="*/ 106898 h 1371600"/>
                <a:gd name="connsiteX79" fmla="*/ 683766 w 1367532"/>
                <a:gd name="connsiteY79" fmla="*/ 0 h 1371600"/>
                <a:gd name="connsiteX80" fmla="*/ 821979 w 1367532"/>
                <a:gd name="connsiteY80" fmla="*/ 13933 h 1371600"/>
                <a:gd name="connsiteX81" fmla="*/ 866802 w 1367532"/>
                <a:gd name="connsiteY81" fmla="*/ 27847 h 1371600"/>
                <a:gd name="connsiteX82" fmla="*/ 500730 w 1367532"/>
                <a:gd name="connsiteY82" fmla="*/ 27847 h 1371600"/>
                <a:gd name="connsiteX83" fmla="*/ 545553 w 1367532"/>
                <a:gd name="connsiteY83" fmla="*/ 13933 h 1371600"/>
                <a:gd name="connsiteX84" fmla="*/ 683766 w 1367532"/>
                <a:gd name="connsiteY8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67532" h="1371600">
                  <a:moveTo>
                    <a:pt x="476439" y="1338382"/>
                  </a:moveTo>
                  <a:lnTo>
                    <a:pt x="891093" y="1338382"/>
                  </a:lnTo>
                  <a:lnTo>
                    <a:pt x="864194" y="1347618"/>
                  </a:lnTo>
                  <a:cubicBezTo>
                    <a:pt x="806703" y="1363255"/>
                    <a:pt x="746209" y="1371600"/>
                    <a:pt x="683766" y="1371600"/>
                  </a:cubicBezTo>
                  <a:cubicBezTo>
                    <a:pt x="621323" y="1371600"/>
                    <a:pt x="560829" y="1363255"/>
                    <a:pt x="503339" y="1347618"/>
                  </a:cubicBezTo>
                  <a:close/>
                  <a:moveTo>
                    <a:pt x="311445" y="1259331"/>
                  </a:moveTo>
                  <a:lnTo>
                    <a:pt x="1056087" y="1259331"/>
                  </a:lnTo>
                  <a:lnTo>
                    <a:pt x="1026599" y="1279891"/>
                  </a:lnTo>
                  <a:lnTo>
                    <a:pt x="1000831" y="1292663"/>
                  </a:lnTo>
                  <a:lnTo>
                    <a:pt x="366701" y="1292663"/>
                  </a:lnTo>
                  <a:lnTo>
                    <a:pt x="340933" y="1279891"/>
                  </a:lnTo>
                  <a:close/>
                  <a:moveTo>
                    <a:pt x="213807" y="1180280"/>
                  </a:moveTo>
                  <a:lnTo>
                    <a:pt x="1153725" y="1180280"/>
                  </a:lnTo>
                  <a:lnTo>
                    <a:pt x="1121733" y="1213561"/>
                  </a:lnTo>
                  <a:lnTo>
                    <a:pt x="1121659" y="1213612"/>
                  </a:lnTo>
                  <a:lnTo>
                    <a:pt x="245873" y="1213612"/>
                  </a:lnTo>
                  <a:lnTo>
                    <a:pt x="245800" y="1213561"/>
                  </a:lnTo>
                  <a:close/>
                  <a:moveTo>
                    <a:pt x="138185" y="1101229"/>
                  </a:moveTo>
                  <a:lnTo>
                    <a:pt x="1229347" y="1101229"/>
                  </a:lnTo>
                  <a:lnTo>
                    <a:pt x="1228503" y="1102491"/>
                  </a:lnTo>
                  <a:lnTo>
                    <a:pt x="1197675" y="1134561"/>
                  </a:lnTo>
                  <a:lnTo>
                    <a:pt x="169858" y="1134561"/>
                  </a:lnTo>
                  <a:lnTo>
                    <a:pt x="139029" y="1102491"/>
                  </a:lnTo>
                  <a:close/>
                  <a:moveTo>
                    <a:pt x="86585" y="1022178"/>
                  </a:moveTo>
                  <a:lnTo>
                    <a:pt x="1280947" y="1022178"/>
                  </a:lnTo>
                  <a:lnTo>
                    <a:pt x="1277671" y="1028955"/>
                  </a:lnTo>
                  <a:lnTo>
                    <a:pt x="1259916" y="1055510"/>
                  </a:lnTo>
                  <a:lnTo>
                    <a:pt x="107617" y="1055510"/>
                  </a:lnTo>
                  <a:lnTo>
                    <a:pt x="89862" y="1028955"/>
                  </a:lnTo>
                  <a:close/>
                  <a:moveTo>
                    <a:pt x="48369" y="943127"/>
                  </a:moveTo>
                  <a:lnTo>
                    <a:pt x="1319163" y="943127"/>
                  </a:lnTo>
                  <a:lnTo>
                    <a:pt x="1303049" y="976459"/>
                  </a:lnTo>
                  <a:lnTo>
                    <a:pt x="64483" y="976459"/>
                  </a:lnTo>
                  <a:close/>
                  <a:moveTo>
                    <a:pt x="23798" y="864076"/>
                  </a:moveTo>
                  <a:lnTo>
                    <a:pt x="1343734" y="864076"/>
                  </a:lnTo>
                  <a:lnTo>
                    <a:pt x="1333835" y="897408"/>
                  </a:lnTo>
                  <a:lnTo>
                    <a:pt x="33698" y="897408"/>
                  </a:lnTo>
                  <a:close/>
                  <a:moveTo>
                    <a:pt x="7969" y="785025"/>
                  </a:moveTo>
                  <a:lnTo>
                    <a:pt x="1359563" y="785025"/>
                  </a:lnTo>
                  <a:lnTo>
                    <a:pt x="1356203" y="818357"/>
                  </a:lnTo>
                  <a:lnTo>
                    <a:pt x="11329" y="818357"/>
                  </a:lnTo>
                  <a:close/>
                  <a:moveTo>
                    <a:pt x="0" y="705974"/>
                  </a:moveTo>
                  <a:lnTo>
                    <a:pt x="1367532" y="705974"/>
                  </a:lnTo>
                  <a:lnTo>
                    <a:pt x="1364172" y="739306"/>
                  </a:lnTo>
                  <a:lnTo>
                    <a:pt x="3360" y="739306"/>
                  </a:lnTo>
                  <a:close/>
                  <a:moveTo>
                    <a:pt x="5267" y="626923"/>
                  </a:moveTo>
                  <a:lnTo>
                    <a:pt x="1362265" y="626923"/>
                  </a:lnTo>
                  <a:lnTo>
                    <a:pt x="1366398" y="660255"/>
                  </a:lnTo>
                  <a:lnTo>
                    <a:pt x="1134" y="660255"/>
                  </a:lnTo>
                  <a:close/>
                  <a:moveTo>
                    <a:pt x="15070" y="547872"/>
                  </a:moveTo>
                  <a:lnTo>
                    <a:pt x="1352462" y="547872"/>
                  </a:lnTo>
                  <a:lnTo>
                    <a:pt x="1356596" y="581204"/>
                  </a:lnTo>
                  <a:lnTo>
                    <a:pt x="10937" y="581204"/>
                  </a:lnTo>
                  <a:close/>
                  <a:moveTo>
                    <a:pt x="37529" y="468821"/>
                  </a:moveTo>
                  <a:lnTo>
                    <a:pt x="1330003" y="468821"/>
                  </a:lnTo>
                  <a:lnTo>
                    <a:pt x="1342897" y="502153"/>
                  </a:lnTo>
                  <a:lnTo>
                    <a:pt x="24636" y="502153"/>
                  </a:lnTo>
                  <a:close/>
                  <a:moveTo>
                    <a:pt x="68108" y="389770"/>
                  </a:moveTo>
                  <a:lnTo>
                    <a:pt x="1299424" y="389770"/>
                  </a:lnTo>
                  <a:lnTo>
                    <a:pt x="1312318" y="423102"/>
                  </a:lnTo>
                  <a:lnTo>
                    <a:pt x="55215" y="423102"/>
                  </a:lnTo>
                  <a:close/>
                  <a:moveTo>
                    <a:pt x="112032" y="310719"/>
                  </a:moveTo>
                  <a:lnTo>
                    <a:pt x="1255500" y="310719"/>
                  </a:lnTo>
                  <a:lnTo>
                    <a:pt x="1276826" y="344051"/>
                  </a:lnTo>
                  <a:lnTo>
                    <a:pt x="90707" y="344051"/>
                  </a:lnTo>
                  <a:close/>
                  <a:moveTo>
                    <a:pt x="174626" y="231668"/>
                  </a:moveTo>
                  <a:lnTo>
                    <a:pt x="1192907" y="231668"/>
                  </a:lnTo>
                  <a:lnTo>
                    <a:pt x="1224119" y="265000"/>
                  </a:lnTo>
                  <a:lnTo>
                    <a:pt x="143414" y="265000"/>
                  </a:lnTo>
                  <a:close/>
                  <a:moveTo>
                    <a:pt x="254029" y="152617"/>
                  </a:moveTo>
                  <a:lnTo>
                    <a:pt x="1113503" y="152617"/>
                  </a:lnTo>
                  <a:lnTo>
                    <a:pt x="1132571" y="167234"/>
                  </a:lnTo>
                  <a:lnTo>
                    <a:pt x="1150096" y="185949"/>
                  </a:lnTo>
                  <a:lnTo>
                    <a:pt x="217437" y="185949"/>
                  </a:lnTo>
                  <a:lnTo>
                    <a:pt x="234961" y="167234"/>
                  </a:lnTo>
                  <a:close/>
                  <a:moveTo>
                    <a:pt x="380578" y="73566"/>
                  </a:moveTo>
                  <a:lnTo>
                    <a:pt x="986954" y="73566"/>
                  </a:lnTo>
                  <a:lnTo>
                    <a:pt x="1048364" y="106898"/>
                  </a:lnTo>
                  <a:lnTo>
                    <a:pt x="319169" y="106898"/>
                  </a:lnTo>
                  <a:close/>
                  <a:moveTo>
                    <a:pt x="683766" y="0"/>
                  </a:moveTo>
                  <a:cubicBezTo>
                    <a:pt x="731111" y="0"/>
                    <a:pt x="777335" y="4798"/>
                    <a:pt x="821979" y="13933"/>
                  </a:cubicBezTo>
                  <a:lnTo>
                    <a:pt x="866802" y="27847"/>
                  </a:lnTo>
                  <a:lnTo>
                    <a:pt x="500730" y="27847"/>
                  </a:lnTo>
                  <a:lnTo>
                    <a:pt x="545553" y="13933"/>
                  </a:lnTo>
                  <a:cubicBezTo>
                    <a:pt x="590197" y="4798"/>
                    <a:pt x="636421" y="0"/>
                    <a:pt x="68376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2"/>
          <p:cNvPicPr>
            <a:picLocks noChangeAspect="1" noChangeArrowheads="1"/>
          </p:cNvPicPr>
          <p:nvPr/>
        </p:nvPicPr>
        <p:blipFill>
          <a:blip r:embed="rId2"/>
          <a:srcRect t="1524"/>
          <a:stretch>
            <a:fillRect/>
          </a:stretch>
        </p:blipFill>
        <p:spPr bwMode="auto">
          <a:xfrm>
            <a:off x="1143000" y="1219200"/>
            <a:ext cx="3124200" cy="4038029"/>
          </a:xfrm>
          <a:prstGeom prst="rect">
            <a:avLst/>
          </a:prstGeom>
          <a:noFill/>
          <a:ln w="9525">
            <a:noFill/>
            <a:miter lim="800000"/>
            <a:headEnd/>
            <a:tailEnd/>
          </a:ln>
          <a:effectLst/>
        </p:spPr>
      </p:pic>
      <p:sp>
        <p:nvSpPr>
          <p:cNvPr id="17" name="Rectangle 16"/>
          <p:cNvSpPr/>
          <p:nvPr/>
        </p:nvSpPr>
        <p:spPr>
          <a:xfrm>
            <a:off x="838200" y="914400"/>
            <a:ext cx="3886200" cy="525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724400" y="914400"/>
            <a:ext cx="3886200" cy="525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572000" y="914400"/>
            <a:ext cx="45719" cy="5257800"/>
          </a:xfrm>
          <a:prstGeom prst="rect">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00600" y="914400"/>
            <a:ext cx="45719" cy="5257800"/>
          </a:xfrm>
          <a:prstGeom prst="rect">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5257800" y="1524000"/>
            <a:ext cx="2133600" cy="3352800"/>
            <a:chOff x="5486400" y="1171617"/>
            <a:chExt cx="2057400" cy="4611963"/>
          </a:xfrm>
        </p:grpSpPr>
        <p:pic>
          <p:nvPicPr>
            <p:cNvPr id="1026" name="Picture 2"/>
            <p:cNvPicPr>
              <a:picLocks noChangeAspect="1" noChangeArrowheads="1"/>
            </p:cNvPicPr>
            <p:nvPr/>
          </p:nvPicPr>
          <p:blipFill>
            <a:blip r:embed="rId3"/>
            <a:srcRect l="18533" r="19691"/>
            <a:stretch>
              <a:fillRect/>
            </a:stretch>
          </p:blipFill>
          <p:spPr bwMode="auto">
            <a:xfrm>
              <a:off x="5638800" y="4114800"/>
              <a:ext cx="1905000" cy="166878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l="11765" t="3620" r="32353"/>
            <a:stretch>
              <a:fillRect/>
            </a:stretch>
          </p:blipFill>
          <p:spPr bwMode="auto">
            <a:xfrm>
              <a:off x="5486400" y="1171617"/>
              <a:ext cx="2057400" cy="2790281"/>
            </a:xfrm>
            <a:prstGeom prst="rect">
              <a:avLst/>
            </a:prstGeom>
            <a:noFill/>
            <a:ln w="9525">
              <a:noFill/>
              <a:miter lim="800000"/>
              <a:headEnd/>
              <a:tailEnd/>
            </a:ln>
            <a:effectLst/>
          </p:spPr>
        </p:pic>
      </p:grpSp>
      <p:sp>
        <p:nvSpPr>
          <p:cNvPr id="24" name="Rectangle 23"/>
          <p:cNvSpPr/>
          <p:nvPr/>
        </p:nvSpPr>
        <p:spPr>
          <a:xfrm>
            <a:off x="5029200" y="1447800"/>
            <a:ext cx="2895600" cy="3429000"/>
          </a:xfrm>
          <a:prstGeom prst="rect">
            <a:avLst/>
          </a:prstGeom>
          <a:no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5"/>
          <a:srcRect/>
          <a:stretch>
            <a:fillRect/>
          </a:stretch>
        </p:blipFill>
        <p:spPr bwMode="auto">
          <a:xfrm>
            <a:off x="5105400" y="5257800"/>
            <a:ext cx="2743200" cy="609600"/>
          </a:xfrm>
          <a:prstGeom prst="rect">
            <a:avLst/>
          </a:prstGeom>
          <a:noFill/>
          <a:ln w="9525">
            <a:noFill/>
            <a:miter lim="800000"/>
            <a:headEnd/>
            <a:tailEnd/>
          </a:ln>
          <a:effectLst/>
        </p:spPr>
      </p:pic>
      <p:sp>
        <p:nvSpPr>
          <p:cNvPr id="28" name="Rounded Rectangle 27"/>
          <p:cNvSpPr/>
          <p:nvPr/>
        </p:nvSpPr>
        <p:spPr>
          <a:xfrm>
            <a:off x="5105400" y="5105400"/>
            <a:ext cx="2743200" cy="838200"/>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6"/>
          <a:srcRect/>
          <a:stretch>
            <a:fillRect/>
          </a:stretch>
        </p:blipFill>
        <p:spPr bwMode="auto">
          <a:xfrm>
            <a:off x="914400" y="0"/>
            <a:ext cx="7391400" cy="8382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a:srcRect/>
          <a:stretch>
            <a:fillRect/>
          </a:stretch>
        </p:blipFill>
        <p:spPr bwMode="auto">
          <a:xfrm>
            <a:off x="5029200" y="914400"/>
            <a:ext cx="2930068" cy="45243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strips(downLeft)">
                                      <p:cBhvr>
                                        <p:cTn id="7" dur="500"/>
                                        <p:tgtEl>
                                          <p:spTgt spid="1029"/>
                                        </p:tgtEl>
                                      </p:cBhvr>
                                    </p:animEffect>
                                  </p:childTnLst>
                                </p:cTn>
                              </p:par>
                            </p:childTnLst>
                          </p:cTn>
                        </p:par>
                        <p:par>
                          <p:cTn id="8" fill="hold">
                            <p:stCondLst>
                              <p:cond delay="500"/>
                            </p:stCondLst>
                            <p:childTnLst>
                              <p:par>
                                <p:cTn id="9" presetID="24" presetClass="entr" presetSubtype="0" fill="hold" nodeType="afterEffect">
                                  <p:stCondLst>
                                    <p:cond delay="0"/>
                                  </p:stCondLst>
                                  <p:childTnLst>
                                    <p:set>
                                      <p:cBhvr>
                                        <p:cTn id="10" dur="1" fill="hold">
                                          <p:stCondLst>
                                            <p:cond delay="0"/>
                                          </p:stCondLst>
                                        </p:cTn>
                                        <p:tgtEl>
                                          <p:spTgt spid="1030"/>
                                        </p:tgtEl>
                                        <p:attrNameLst>
                                          <p:attrName>style.visibility</p:attrName>
                                        </p:attrNameLst>
                                      </p:cBhvr>
                                      <p:to>
                                        <p:strVal val="visible"/>
                                      </p:to>
                                    </p:set>
                                    <p:anim to="" calcmode="lin" valueType="num">
                                      <p:cBhvr>
                                        <p:cTn id="11" dur="1" fill="hold"/>
                                        <p:tgtEl>
                                          <p:spTgt spid="1030"/>
                                        </p:tgtEl>
                                        <p:attrNameLst>
                                          <p:attrName/>
                                        </p:attrNameLst>
                                      </p:cBhvr>
                                    </p:anim>
                                  </p:childTnLst>
                                </p:cTn>
                              </p:par>
                            </p:childTnLst>
                          </p:cTn>
                        </p:par>
                        <p:par>
                          <p:cTn id="12" fill="hold">
                            <p:stCondLst>
                              <p:cond delay="500"/>
                            </p:stCondLst>
                            <p:childTnLst>
                              <p:par>
                                <p:cTn id="13" presetID="18" presetClass="entr" presetSubtype="1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trips(downLeft)">
                                      <p:cBhvr>
                                        <p:cTn id="15" dur="500"/>
                                        <p:tgtEl>
                                          <p:spTgt spid="16"/>
                                        </p:tgtEl>
                                      </p:cBhvr>
                                    </p:animEffect>
                                  </p:childTnLst>
                                </p:cTn>
                              </p:par>
                            </p:childTnLst>
                          </p:cTn>
                        </p:par>
                        <p:par>
                          <p:cTn id="16" fill="hold">
                            <p:stCondLst>
                              <p:cond delay="1000"/>
                            </p:stCondLst>
                            <p:childTnLst>
                              <p:par>
                                <p:cTn id="17" presetID="12" presetClass="entr" presetSubtype="4"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slide(fromBottom)">
                                      <p:cBhvr>
                                        <p:cTn id="19" dur="500"/>
                                        <p:tgtEl>
                                          <p:spTgt spid="22"/>
                                        </p:tgtEl>
                                      </p:cBhvr>
                                    </p:animEffect>
                                  </p:childTnLst>
                                </p:cTn>
                              </p:par>
                            </p:childTnLst>
                          </p:cTn>
                        </p:par>
                        <p:par>
                          <p:cTn id="20" fill="hold">
                            <p:stCondLst>
                              <p:cond delay="1500"/>
                            </p:stCondLst>
                            <p:childTnLst>
                              <p:par>
                                <p:cTn id="21" presetID="9" presetClass="entr" presetSubtype="0" fill="hold" nodeType="after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dissolve">
                                      <p:cBhvr>
                                        <p:cTn id="2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bn-IN" sz="6600" b="1" dirty="0"/>
              <a:t>শিখনফল</a:t>
            </a:r>
            <a:endParaRPr lang="en-US" sz="6600" b="1"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pPr>
              <a:buNone/>
            </a:pPr>
            <a:r>
              <a:rPr lang="bn-IN" dirty="0"/>
              <a:t>      এ পাঠ শেষে শিক্ষার্থীরা ---</a:t>
            </a:r>
          </a:p>
          <a:p>
            <a:pPr>
              <a:buNone/>
            </a:pPr>
            <a:r>
              <a:rPr lang="bn-IN" sz="2800" b="1" dirty="0"/>
              <a:t>১।সালাতুল জুমাআ শুক্রবার দিন জহুরের নামাজের স্থলা বিসিক্ত পড়া ফরজ তা বলতে পারবে।</a:t>
            </a:r>
          </a:p>
          <a:p>
            <a:pPr>
              <a:buNone/>
            </a:pPr>
            <a:r>
              <a:rPr lang="bn-IN" sz="2800" b="1" dirty="0"/>
              <a:t>২।সালাতুল ইদাইন ওয়াজিব তা ব্যাখ্যা করতে পারবে।</a:t>
            </a:r>
          </a:p>
          <a:p>
            <a:pPr>
              <a:buNone/>
            </a:pPr>
            <a:r>
              <a:rPr lang="bn-IN" sz="2800" b="1" dirty="0"/>
              <a:t>৩। সালাতুল ইদাইন নামাজের মধ্যে অতিরিক্ত ৬তাকবির বলা ওয়াজিব তা বলতে পারবে। </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900" decel="100000" fill="hold"/>
                                        <p:tgtEl>
                                          <p:spTgt spid="3">
                                            <p:bg/>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bg/>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1000"/>
                                        <p:tgtEl>
                                          <p:spTgt spid="3">
                                            <p:txEl>
                                              <p:pRg st="1" end="1"/>
                                            </p:txEl>
                                          </p:spTgt>
                                        </p:tgtEl>
                                      </p:cBhvr>
                                    </p:animEffect>
                                    <p:anim calcmode="lin" valueType="num">
                                      <p:cBhvr>
                                        <p:cTn id="3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1000"/>
                                        <p:tgtEl>
                                          <p:spTgt spid="3">
                                            <p:txEl>
                                              <p:pRg st="2" end="2"/>
                                            </p:txEl>
                                          </p:spTgt>
                                        </p:tgtEl>
                                      </p:cBhvr>
                                    </p:animEffect>
                                    <p:anim calcmode="lin" valueType="num">
                                      <p:cBhvr>
                                        <p:cTn id="3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1000"/>
                                        <p:tgtEl>
                                          <p:spTgt spid="3">
                                            <p:txEl>
                                              <p:pRg st="3" end="3"/>
                                            </p:txEl>
                                          </p:spTgt>
                                        </p:tgtEl>
                                      </p:cBhvr>
                                    </p:animEffect>
                                    <p:anim calcmode="lin" valueType="num">
                                      <p:cBhvr>
                                        <p:cTn id="4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t="11629"/>
          <a:stretch>
            <a:fillRect/>
          </a:stretch>
        </p:blipFill>
        <p:spPr bwMode="auto">
          <a:xfrm>
            <a:off x="304800" y="1371600"/>
            <a:ext cx="8382000" cy="3352801"/>
          </a:xfrm>
          <a:prstGeom prst="rect">
            <a:avLst/>
          </a:prstGeom>
          <a:noFill/>
          <a:ln w="9525">
            <a:noFill/>
            <a:miter lim="800000"/>
            <a:headEnd/>
            <a:tailEnd/>
          </a:ln>
          <a:effectLst/>
        </p:spPr>
      </p:pic>
      <p:pic>
        <p:nvPicPr>
          <p:cNvPr id="5" name="Picture 2"/>
          <p:cNvPicPr>
            <a:picLocks noChangeAspect="1" noChangeArrowheads="1"/>
          </p:cNvPicPr>
          <p:nvPr/>
        </p:nvPicPr>
        <p:blipFill>
          <a:blip r:embed="rId2"/>
          <a:srcRect r="66364" b="88370"/>
          <a:stretch>
            <a:fillRect/>
          </a:stretch>
        </p:blipFill>
        <p:spPr bwMode="auto">
          <a:xfrm>
            <a:off x="2057400" y="381000"/>
            <a:ext cx="4724400" cy="89380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3075" name="Picture 3"/>
          <p:cNvPicPr>
            <a:picLocks noChangeAspect="1" noChangeArrowheads="1"/>
          </p:cNvPicPr>
          <p:nvPr/>
        </p:nvPicPr>
        <p:blipFill>
          <a:blip r:embed="rId3"/>
          <a:srcRect/>
          <a:stretch>
            <a:fillRect/>
          </a:stretch>
        </p:blipFill>
        <p:spPr bwMode="auto">
          <a:xfrm>
            <a:off x="457200" y="5029200"/>
            <a:ext cx="8077200" cy="15906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p:cTn id="19" dur="1000" fill="hold"/>
                                        <p:tgtEl>
                                          <p:spTgt spid="3075"/>
                                        </p:tgtEl>
                                        <p:attrNameLst>
                                          <p:attrName>ppt_x</p:attrName>
                                        </p:attrNameLst>
                                      </p:cBhvr>
                                      <p:tavLst>
                                        <p:tav tm="0">
                                          <p:val>
                                            <p:strVal val="#ppt_x-.2"/>
                                          </p:val>
                                        </p:tav>
                                        <p:tav tm="100000">
                                          <p:val>
                                            <p:strVal val="#ppt_x"/>
                                          </p:val>
                                        </p:tav>
                                      </p:tavLst>
                                    </p:anim>
                                    <p:anim calcmode="lin" valueType="num">
                                      <p:cBhvr>
                                        <p:cTn id="20" dur="1000" fill="hold"/>
                                        <p:tgtEl>
                                          <p:spTgt spid="307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bn-IN" sz="3600" b="1" dirty="0"/>
              <a:t>সালাতুল ইদাইন শরিয়তের বিধান</a:t>
            </a:r>
            <a:r>
              <a:rPr lang="en-US" sz="3600" b="1" dirty="0"/>
              <a:t> </a:t>
            </a:r>
            <a:r>
              <a:rPr lang="bn-IN" sz="3600" b="1" dirty="0"/>
              <a:t>শিখি</a:t>
            </a:r>
            <a:endParaRPr lang="en-US" sz="3600" b="1" dirty="0"/>
          </a:p>
        </p:txBody>
      </p:sp>
      <p:pic>
        <p:nvPicPr>
          <p:cNvPr id="4098" name="Picture 2"/>
          <p:cNvPicPr>
            <a:picLocks noChangeAspect="1" noChangeArrowheads="1"/>
          </p:cNvPicPr>
          <p:nvPr/>
        </p:nvPicPr>
        <p:blipFill>
          <a:blip r:embed="rId2"/>
          <a:srcRect/>
          <a:stretch>
            <a:fillRect/>
          </a:stretch>
        </p:blipFill>
        <p:spPr bwMode="auto">
          <a:xfrm>
            <a:off x="457200" y="1676400"/>
            <a:ext cx="8183880"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wedge">
                                      <p:cBhvr>
                                        <p:cTn id="14"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bn-IN" sz="6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ছবি দেখি ও বলি</a:t>
            </a:r>
            <a:endParaRPr lang="en-US" sz="6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 name="Picture 2" descr="জুম্মার-নামাজ.jpg"/>
          <p:cNvPicPr>
            <a:picLocks noChangeAspect="1"/>
          </p:cNvPicPr>
          <p:nvPr/>
        </p:nvPicPr>
        <p:blipFill>
          <a:blip r:embed="rId2"/>
          <a:stretch>
            <a:fillRect/>
          </a:stretch>
        </p:blipFill>
        <p:spPr>
          <a:xfrm>
            <a:off x="3124200" y="4191000"/>
            <a:ext cx="2819400" cy="1676400"/>
          </a:xfrm>
          <a:prstGeom prst="rect">
            <a:avLst/>
          </a:prstGeom>
        </p:spPr>
      </p:pic>
      <p:pic>
        <p:nvPicPr>
          <p:cNvPr id="5" name="Picture 4" descr="download (2).jpg"/>
          <p:cNvPicPr>
            <a:picLocks noChangeAspect="1"/>
          </p:cNvPicPr>
          <p:nvPr/>
        </p:nvPicPr>
        <p:blipFill>
          <a:blip r:embed="rId3"/>
          <a:stretch>
            <a:fillRect/>
          </a:stretch>
        </p:blipFill>
        <p:spPr>
          <a:xfrm>
            <a:off x="609600" y="1600200"/>
            <a:ext cx="2819400" cy="1666875"/>
          </a:xfrm>
          <a:prstGeom prst="rect">
            <a:avLst/>
          </a:prstGeom>
        </p:spPr>
      </p:pic>
      <p:sp>
        <p:nvSpPr>
          <p:cNvPr id="6" name="TextBox 5"/>
          <p:cNvSpPr txBox="1"/>
          <p:nvPr/>
        </p:nvSpPr>
        <p:spPr>
          <a:xfrm>
            <a:off x="609600" y="3276600"/>
            <a:ext cx="2819400" cy="400110"/>
          </a:xfrm>
          <a:prstGeom prst="rect">
            <a:avLst/>
          </a:prstGeom>
          <a:solidFill>
            <a:srgbClr val="FFFF00"/>
          </a:solidFill>
        </p:spPr>
        <p:txBody>
          <a:bodyPr wrap="square" rtlCol="0">
            <a:spAutoFit/>
          </a:bodyPr>
          <a:lstStyle/>
          <a:p>
            <a:r>
              <a:rPr lang="bn-IN" sz="2000" b="1" dirty="0">
                <a:solidFill>
                  <a:srgbClr val="002060"/>
                </a:solidFill>
              </a:rPr>
              <a:t>মসজিদে জুমাআ পড়ছেন</a:t>
            </a:r>
            <a:endParaRPr lang="en-US" sz="2000" b="1" dirty="0">
              <a:solidFill>
                <a:srgbClr val="002060"/>
              </a:solidFill>
            </a:endParaRPr>
          </a:p>
        </p:txBody>
      </p:sp>
      <p:pic>
        <p:nvPicPr>
          <p:cNvPr id="7" name="Picture 6" descr="download (8).jpg"/>
          <p:cNvPicPr>
            <a:picLocks noChangeAspect="1"/>
          </p:cNvPicPr>
          <p:nvPr/>
        </p:nvPicPr>
        <p:blipFill>
          <a:blip r:embed="rId4"/>
          <a:stretch>
            <a:fillRect/>
          </a:stretch>
        </p:blipFill>
        <p:spPr>
          <a:xfrm>
            <a:off x="6248400" y="1676400"/>
            <a:ext cx="2619375" cy="1743075"/>
          </a:xfrm>
          <a:prstGeom prst="rect">
            <a:avLst/>
          </a:prstGeom>
        </p:spPr>
      </p:pic>
      <p:sp>
        <p:nvSpPr>
          <p:cNvPr id="8" name="TextBox 7"/>
          <p:cNvSpPr txBox="1"/>
          <p:nvPr/>
        </p:nvSpPr>
        <p:spPr>
          <a:xfrm>
            <a:off x="6248400" y="3505200"/>
            <a:ext cx="2569934" cy="369332"/>
          </a:xfrm>
          <a:prstGeom prst="rect">
            <a:avLst/>
          </a:prstGeom>
          <a:noFill/>
        </p:spPr>
        <p:txBody>
          <a:bodyPr wrap="none" rtlCol="0">
            <a:spAutoFit/>
          </a:bodyPr>
          <a:lstStyle/>
          <a:p>
            <a:r>
              <a:rPr lang="bn-IN" b="1" dirty="0"/>
              <a:t>ঈদের কোলাকোলি করছে</a:t>
            </a:r>
            <a:endParaRPr lang="en-US" b="1" dirty="0"/>
          </a:p>
        </p:txBody>
      </p:sp>
      <p:pic>
        <p:nvPicPr>
          <p:cNvPr id="9" name="Picture 8" descr="download (7).jpg"/>
          <p:cNvPicPr>
            <a:picLocks noChangeAspect="1"/>
          </p:cNvPicPr>
          <p:nvPr/>
        </p:nvPicPr>
        <p:blipFill>
          <a:blip r:embed="rId5"/>
          <a:stretch>
            <a:fillRect/>
          </a:stretch>
        </p:blipFill>
        <p:spPr>
          <a:xfrm>
            <a:off x="6096000" y="4114800"/>
            <a:ext cx="2876550" cy="1590675"/>
          </a:xfrm>
          <a:prstGeom prst="rect">
            <a:avLst/>
          </a:prstGeom>
        </p:spPr>
      </p:pic>
      <p:sp>
        <p:nvSpPr>
          <p:cNvPr id="12" name="TextBox 11"/>
          <p:cNvSpPr txBox="1"/>
          <p:nvPr/>
        </p:nvSpPr>
        <p:spPr>
          <a:xfrm>
            <a:off x="3124200" y="6019800"/>
            <a:ext cx="2743200"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bn-IN" b="1" dirty="0"/>
              <a:t>ঈদগাহে নামাজ পড়ছেন</a:t>
            </a:r>
            <a:endParaRPr lang="en-US" b="1" dirty="0"/>
          </a:p>
        </p:txBody>
      </p:sp>
      <p:pic>
        <p:nvPicPr>
          <p:cNvPr id="13" name="Picture 12" descr="chand-saudi-bg20190503180412.jpg"/>
          <p:cNvPicPr>
            <a:picLocks noChangeAspect="1"/>
          </p:cNvPicPr>
          <p:nvPr/>
        </p:nvPicPr>
        <p:blipFill>
          <a:blip r:embed="rId6"/>
          <a:stretch>
            <a:fillRect/>
          </a:stretch>
        </p:blipFill>
        <p:spPr>
          <a:xfrm>
            <a:off x="3810000" y="1676400"/>
            <a:ext cx="2133600" cy="1828800"/>
          </a:xfrm>
          <a:prstGeom prst="rect">
            <a:avLst/>
          </a:prstGeom>
        </p:spPr>
      </p:pic>
      <p:sp>
        <p:nvSpPr>
          <p:cNvPr id="14" name="TextBox 13"/>
          <p:cNvSpPr txBox="1"/>
          <p:nvPr/>
        </p:nvSpPr>
        <p:spPr>
          <a:xfrm>
            <a:off x="3810000" y="3429000"/>
            <a:ext cx="203945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b="1" dirty="0"/>
              <a:t>ঈদের  চাঁদ দেখছে</a:t>
            </a:r>
            <a:endParaRPr lang="en-US" b="1" dirty="0"/>
          </a:p>
        </p:txBody>
      </p:sp>
      <p:pic>
        <p:nvPicPr>
          <p:cNvPr id="15" name="Picture 14" descr="image-38909.jpg"/>
          <p:cNvPicPr>
            <a:picLocks noChangeAspect="1"/>
          </p:cNvPicPr>
          <p:nvPr/>
        </p:nvPicPr>
        <p:blipFill>
          <a:blip r:embed="rId7"/>
          <a:stretch>
            <a:fillRect/>
          </a:stretch>
        </p:blipFill>
        <p:spPr>
          <a:xfrm>
            <a:off x="304800" y="4114800"/>
            <a:ext cx="2590800" cy="1752600"/>
          </a:xfrm>
          <a:prstGeom prst="rect">
            <a:avLst/>
          </a:prstGeom>
        </p:spPr>
      </p:pic>
      <p:sp>
        <p:nvSpPr>
          <p:cNvPr id="16" name="TextBox 15"/>
          <p:cNvSpPr txBox="1"/>
          <p:nvPr/>
        </p:nvSpPr>
        <p:spPr>
          <a:xfrm>
            <a:off x="228600" y="5943600"/>
            <a:ext cx="27432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800" b="1" dirty="0"/>
              <a:t>  ফিতরা দিচ্ছেন</a:t>
            </a:r>
            <a:endParaRPr lang="en-US" sz="2800" b="1" dirty="0"/>
          </a:p>
        </p:txBody>
      </p:sp>
      <p:sp>
        <p:nvSpPr>
          <p:cNvPr id="17" name="TextBox 16"/>
          <p:cNvSpPr txBox="1"/>
          <p:nvPr/>
        </p:nvSpPr>
        <p:spPr>
          <a:xfrm>
            <a:off x="6172200" y="5943600"/>
            <a:ext cx="2528256" cy="276999"/>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bn-IN" sz="1200" b="1" dirty="0">
                <a:solidFill>
                  <a:srgbClr val="002060"/>
                </a:solidFill>
              </a:rPr>
              <a:t>ঈদের নামাজ শেষে কোলাকোলি কছে</a:t>
            </a:r>
            <a:endParaRPr lang="en-US" sz="12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par>
                          <p:cTn id="17" fill="hold">
                            <p:stCondLst>
                              <p:cond delay="1000"/>
                            </p:stCondLst>
                            <p:childTnLst>
                              <p:par>
                                <p:cTn id="18" presetID="37" presetClass="entr" presetSubtype="0" repeatCount="indefinite"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900" decel="100000" fill="hold"/>
                                        <p:tgtEl>
                                          <p:spTgt spid="6"/>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23" presetClass="entr" presetSubtype="16" repeatCount="indefinite"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edge">
                                      <p:cBhvr>
                                        <p:cTn id="33" dur="2000"/>
                                        <p:tgtEl>
                                          <p:spTgt spid="3"/>
                                        </p:tgtEl>
                                      </p:cBhvr>
                                    </p:animEffect>
                                  </p:childTnLst>
                                </p:cTn>
                              </p:par>
                            </p:childTnLst>
                          </p:cTn>
                        </p:par>
                        <p:par>
                          <p:cTn id="34" fill="hold">
                            <p:stCondLst>
                              <p:cond delay="2000"/>
                            </p:stCondLst>
                            <p:childTnLst>
                              <p:par>
                                <p:cTn id="35" presetID="31" presetClass="entr" presetSubtype="0" repeatCount="indefinite" fill="hold" grpId="0" nodeType="afterEffect">
                                  <p:stCondLst>
                                    <p:cond delay="0"/>
                                  </p:stCondLst>
                                  <p:iterate type="lt">
                                    <p:tmPct val="5000"/>
                                  </p:iterate>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fltVal val="0"/>
                                          </p:val>
                                        </p:tav>
                                        <p:tav tm="100000">
                                          <p:val>
                                            <p:strVal val="#ppt_w"/>
                                          </p:val>
                                        </p:tav>
                                      </p:tavLst>
                                    </p:anim>
                                    <p:anim calcmode="lin" valueType="num">
                                      <p:cBhvr>
                                        <p:cTn id="38" dur="1000" fill="hold"/>
                                        <p:tgtEl>
                                          <p:spTgt spid="12"/>
                                        </p:tgtEl>
                                        <p:attrNameLst>
                                          <p:attrName>ppt_h</p:attrName>
                                        </p:attrNameLst>
                                      </p:cBhvr>
                                      <p:tavLst>
                                        <p:tav tm="0">
                                          <p:val>
                                            <p:fltVal val="0"/>
                                          </p:val>
                                        </p:tav>
                                        <p:tav tm="100000">
                                          <p:val>
                                            <p:strVal val="#ppt_h"/>
                                          </p:val>
                                        </p:tav>
                                      </p:tavLst>
                                    </p:anim>
                                    <p:anim calcmode="lin" valueType="num">
                                      <p:cBhvr>
                                        <p:cTn id="39" dur="1000" fill="hold"/>
                                        <p:tgtEl>
                                          <p:spTgt spid="12"/>
                                        </p:tgtEl>
                                        <p:attrNameLst>
                                          <p:attrName>style.rotation</p:attrName>
                                        </p:attrNameLst>
                                      </p:cBhvr>
                                      <p:tavLst>
                                        <p:tav tm="0">
                                          <p:val>
                                            <p:fltVal val="90"/>
                                          </p:val>
                                        </p:tav>
                                        <p:tav tm="100000">
                                          <p:val>
                                            <p:fltVal val="0"/>
                                          </p:val>
                                        </p:tav>
                                      </p:tavLst>
                                    </p:anim>
                                    <p:animEffect transition="in" filter="fade">
                                      <p:cBhvr>
                                        <p:cTn id="40" dur="1000"/>
                                        <p:tgtEl>
                                          <p:spTgt spid="12"/>
                                        </p:tgtEl>
                                      </p:cBhvr>
                                    </p:animEffect>
                                  </p:childTnLst>
                                </p:cTn>
                              </p:par>
                            </p:childTnLst>
                          </p:cTn>
                        </p:par>
                        <p:par>
                          <p:cTn id="41" fill="hold">
                            <p:stCondLst>
                              <p:cond delay="3750"/>
                            </p:stCondLst>
                            <p:childTnLst>
                              <p:par>
                                <p:cTn id="42" presetID="10" presetClass="entr" presetSubtype="0" repeatCount="indefinite"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2000"/>
                                        <p:tgtEl>
                                          <p:spTgt spid="13"/>
                                        </p:tgtEl>
                                      </p:cBhvr>
                                    </p:animEffect>
                                  </p:childTnLst>
                                </p:cTn>
                              </p:par>
                            </p:childTnLst>
                          </p:cTn>
                        </p:par>
                        <p:par>
                          <p:cTn id="45" fill="hold">
                            <p:stCondLst>
                              <p:cond delay="5750"/>
                            </p:stCondLst>
                            <p:childTnLst>
                              <p:par>
                                <p:cTn id="46" presetID="31" presetClass="entr" presetSubtype="0" repeatCount="indefinite" fill="hold" grpId="0" nodeType="afterEffect">
                                  <p:stCondLst>
                                    <p:cond delay="0"/>
                                  </p:stCondLst>
                                  <p:iterate type="lt">
                                    <p:tmPct val="5000"/>
                                  </p:iterate>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ppt_w</p:attrName>
                                        </p:attrNameLst>
                                      </p:cBhvr>
                                      <p:tavLst>
                                        <p:tav tm="0">
                                          <p:val>
                                            <p:fltVal val="0"/>
                                          </p:val>
                                        </p:tav>
                                        <p:tav tm="100000">
                                          <p:val>
                                            <p:strVal val="#ppt_w"/>
                                          </p:val>
                                        </p:tav>
                                      </p:tavLst>
                                    </p:anim>
                                    <p:anim calcmode="lin" valueType="num">
                                      <p:cBhvr>
                                        <p:cTn id="49" dur="1000" fill="hold"/>
                                        <p:tgtEl>
                                          <p:spTgt spid="14"/>
                                        </p:tgtEl>
                                        <p:attrNameLst>
                                          <p:attrName>ppt_h</p:attrName>
                                        </p:attrNameLst>
                                      </p:cBhvr>
                                      <p:tavLst>
                                        <p:tav tm="0">
                                          <p:val>
                                            <p:fltVal val="0"/>
                                          </p:val>
                                        </p:tav>
                                        <p:tav tm="100000">
                                          <p:val>
                                            <p:strVal val="#ppt_h"/>
                                          </p:val>
                                        </p:tav>
                                      </p:tavLst>
                                    </p:anim>
                                    <p:anim calcmode="lin" valueType="num">
                                      <p:cBhvr>
                                        <p:cTn id="50" dur="1000" fill="hold"/>
                                        <p:tgtEl>
                                          <p:spTgt spid="14"/>
                                        </p:tgtEl>
                                        <p:attrNameLst>
                                          <p:attrName>style.rotation</p:attrName>
                                        </p:attrNameLst>
                                      </p:cBhvr>
                                      <p:tavLst>
                                        <p:tav tm="0">
                                          <p:val>
                                            <p:fltVal val="90"/>
                                          </p:val>
                                        </p:tav>
                                        <p:tav tm="100000">
                                          <p:val>
                                            <p:fltVal val="0"/>
                                          </p:val>
                                        </p:tav>
                                      </p:tavLst>
                                    </p:anim>
                                    <p:animEffect transition="in" filter="fade">
                                      <p:cBhvr>
                                        <p:cTn id="51" dur="10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31" presetClass="entr" presetSubtype="0" repeatCount="indefinite" fill="hold" grpId="0" nodeType="withEffect">
                                  <p:stCondLst>
                                    <p:cond delay="0"/>
                                  </p:stCondLst>
                                  <p:endCondLst>
                                    <p:cond evt="onNext" delay="0">
                                      <p:tgtEl>
                                        <p:sldTgt/>
                                      </p:tgtEl>
                                    </p:cond>
                                  </p:endCondLst>
                                  <p:iterate type="lt">
                                    <p:tmPct val="5000"/>
                                  </p:iterate>
                                  <p:childTnLst>
                                    <p:set>
                                      <p:cBhvr>
                                        <p:cTn id="60" dur="1" fill="hold">
                                          <p:stCondLst>
                                            <p:cond delay="0"/>
                                          </p:stCondLst>
                                        </p:cTn>
                                        <p:tgtEl>
                                          <p:spTgt spid="16"/>
                                        </p:tgtEl>
                                        <p:attrNameLst>
                                          <p:attrName>style.visibility</p:attrName>
                                        </p:attrNameLst>
                                      </p:cBhvr>
                                      <p:to>
                                        <p:strVal val="visible"/>
                                      </p:to>
                                    </p:set>
                                    <p:anim calcmode="lin" valueType="num">
                                      <p:cBhvr>
                                        <p:cTn id="61" dur="1000" fill="hold"/>
                                        <p:tgtEl>
                                          <p:spTgt spid="16"/>
                                        </p:tgtEl>
                                        <p:attrNameLst>
                                          <p:attrName>ppt_w</p:attrName>
                                        </p:attrNameLst>
                                      </p:cBhvr>
                                      <p:tavLst>
                                        <p:tav tm="0">
                                          <p:val>
                                            <p:fltVal val="0"/>
                                          </p:val>
                                        </p:tav>
                                        <p:tav tm="100000">
                                          <p:val>
                                            <p:strVal val="#ppt_w"/>
                                          </p:val>
                                        </p:tav>
                                      </p:tavLst>
                                    </p:anim>
                                    <p:anim calcmode="lin" valueType="num">
                                      <p:cBhvr>
                                        <p:cTn id="62" dur="1000" fill="hold"/>
                                        <p:tgtEl>
                                          <p:spTgt spid="16"/>
                                        </p:tgtEl>
                                        <p:attrNameLst>
                                          <p:attrName>ppt_h</p:attrName>
                                        </p:attrNameLst>
                                      </p:cBhvr>
                                      <p:tavLst>
                                        <p:tav tm="0">
                                          <p:val>
                                            <p:fltVal val="0"/>
                                          </p:val>
                                        </p:tav>
                                        <p:tav tm="100000">
                                          <p:val>
                                            <p:strVal val="#ppt_h"/>
                                          </p:val>
                                        </p:tav>
                                      </p:tavLst>
                                    </p:anim>
                                    <p:anim calcmode="lin" valueType="num">
                                      <p:cBhvr>
                                        <p:cTn id="63" dur="1000" fill="hold"/>
                                        <p:tgtEl>
                                          <p:spTgt spid="16"/>
                                        </p:tgtEl>
                                        <p:attrNameLst>
                                          <p:attrName>style.rotation</p:attrName>
                                        </p:attrNameLst>
                                      </p:cBhvr>
                                      <p:tavLst>
                                        <p:tav tm="0">
                                          <p:val>
                                            <p:fltVal val="90"/>
                                          </p:val>
                                        </p:tav>
                                        <p:tav tm="100000">
                                          <p:val>
                                            <p:fltVal val="0"/>
                                          </p:val>
                                        </p:tav>
                                      </p:tavLst>
                                    </p:anim>
                                    <p:animEffect transition="in" filter="fade">
                                      <p:cBhvr>
                                        <p:cTn id="64" dur="10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29"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1000" fill="hold"/>
                                        <p:tgtEl>
                                          <p:spTgt spid="7"/>
                                        </p:tgtEl>
                                        <p:attrNameLst>
                                          <p:attrName>ppt_x</p:attrName>
                                        </p:attrNameLst>
                                      </p:cBhvr>
                                      <p:tavLst>
                                        <p:tav tm="0">
                                          <p:val>
                                            <p:strVal val="#ppt_x-.2"/>
                                          </p:val>
                                        </p:tav>
                                        <p:tav tm="100000">
                                          <p:val>
                                            <p:strVal val="#ppt_x"/>
                                          </p:val>
                                        </p:tav>
                                      </p:tavLst>
                                    </p:anim>
                                    <p:anim calcmode="lin" valueType="num">
                                      <p:cBhvr>
                                        <p:cTn id="7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71" dur="10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58" presetClass="path" presetSubtype="0" accel="50000" decel="50000" fill="hold" nodeType="clickEffect">
                                  <p:stCondLst>
                                    <p:cond delay="0"/>
                                  </p:stCondLst>
                                  <p:childTnLst>
                                    <p:animMotion origin="layout" path="M 0 0  L 0.04 0.08925  C 0.049 0.1079  0.054 0.13587  0.054 0.16518  C 0.054 0.19848  0.049 0.22512  0.04 0.24377  L 0 0.33302  E" pathEditMode="relative" ptsTypes="">
                                      <p:cBhvr>
                                        <p:cTn id="75" dur="2000" fill="hold"/>
                                        <p:tgtEl>
                                          <p:spTgt spid="9"/>
                                        </p:tgtEl>
                                        <p:attrNameLst>
                                          <p:attrName>ppt_x</p:attrName>
                                          <p:attrName>ppt_y</p:attrName>
                                        </p:attrNameLst>
                                      </p:cBhvr>
                                    </p:animMotion>
                                  </p:childTnLst>
                                </p:cTn>
                              </p:par>
                            </p:childTnLst>
                          </p:cTn>
                        </p:par>
                        <p:par>
                          <p:cTn id="76" fill="hold">
                            <p:stCondLst>
                              <p:cond delay="2000"/>
                            </p:stCondLst>
                            <p:childTnLst>
                              <p:par>
                                <p:cTn id="77" presetID="31" presetClass="entr" presetSubtype="0" repeatCount="indefinite" fill="hold" grpId="0" nodeType="afterEffect">
                                  <p:stCondLst>
                                    <p:cond delay="0"/>
                                  </p:stCondLst>
                                  <p:iterate type="lt">
                                    <p:tmPct val="5000"/>
                                  </p:iterate>
                                  <p:childTnLst>
                                    <p:set>
                                      <p:cBhvr>
                                        <p:cTn id="78" dur="1" fill="hold">
                                          <p:stCondLst>
                                            <p:cond delay="0"/>
                                          </p:stCondLst>
                                        </p:cTn>
                                        <p:tgtEl>
                                          <p:spTgt spid="17"/>
                                        </p:tgtEl>
                                        <p:attrNameLst>
                                          <p:attrName>style.visibility</p:attrName>
                                        </p:attrNameLst>
                                      </p:cBhvr>
                                      <p:to>
                                        <p:strVal val="visible"/>
                                      </p:to>
                                    </p:set>
                                    <p:anim calcmode="lin" valueType="num">
                                      <p:cBhvr>
                                        <p:cTn id="79" dur="1000" fill="hold"/>
                                        <p:tgtEl>
                                          <p:spTgt spid="17"/>
                                        </p:tgtEl>
                                        <p:attrNameLst>
                                          <p:attrName>ppt_w</p:attrName>
                                        </p:attrNameLst>
                                      </p:cBhvr>
                                      <p:tavLst>
                                        <p:tav tm="0">
                                          <p:val>
                                            <p:fltVal val="0"/>
                                          </p:val>
                                        </p:tav>
                                        <p:tav tm="100000">
                                          <p:val>
                                            <p:strVal val="#ppt_w"/>
                                          </p:val>
                                        </p:tav>
                                      </p:tavLst>
                                    </p:anim>
                                    <p:anim calcmode="lin" valueType="num">
                                      <p:cBhvr>
                                        <p:cTn id="80" dur="1000" fill="hold"/>
                                        <p:tgtEl>
                                          <p:spTgt spid="17"/>
                                        </p:tgtEl>
                                        <p:attrNameLst>
                                          <p:attrName>ppt_h</p:attrName>
                                        </p:attrNameLst>
                                      </p:cBhvr>
                                      <p:tavLst>
                                        <p:tav tm="0">
                                          <p:val>
                                            <p:fltVal val="0"/>
                                          </p:val>
                                        </p:tav>
                                        <p:tav tm="100000">
                                          <p:val>
                                            <p:strVal val="#ppt_h"/>
                                          </p:val>
                                        </p:tav>
                                      </p:tavLst>
                                    </p:anim>
                                    <p:anim calcmode="lin" valueType="num">
                                      <p:cBhvr>
                                        <p:cTn id="81" dur="1000" fill="hold"/>
                                        <p:tgtEl>
                                          <p:spTgt spid="17"/>
                                        </p:tgtEl>
                                        <p:attrNameLst>
                                          <p:attrName>style.rotation</p:attrName>
                                        </p:attrNameLst>
                                      </p:cBhvr>
                                      <p:tavLst>
                                        <p:tav tm="0">
                                          <p:val>
                                            <p:fltVal val="90"/>
                                          </p:val>
                                        </p:tav>
                                        <p:tav tm="100000">
                                          <p:val>
                                            <p:fltVal val="0"/>
                                          </p:val>
                                        </p:tav>
                                      </p:tavLst>
                                    </p:anim>
                                    <p:animEffect transition="in" filter="fade">
                                      <p:cBhvr>
                                        <p:cTn id="8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p:bldP spid="12" grpId="0" animBg="1"/>
      <p:bldP spid="14"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bn-IN" sz="6600" b="1" dirty="0">
                <a:solidFill>
                  <a:schemeClr val="tx1">
                    <a:lumMod val="75000"/>
                    <a:lumOff val="25000"/>
                  </a:schemeClr>
                </a:solidFill>
              </a:rPr>
              <a:t>একক কাজ</a:t>
            </a:r>
            <a:endParaRPr lang="en-US" sz="6600" b="1" dirty="0">
              <a:solidFill>
                <a:schemeClr val="tx1">
                  <a:lumMod val="75000"/>
                  <a:lumOff val="25000"/>
                </a:schemeClr>
              </a:solidFill>
            </a:endParaRPr>
          </a:p>
        </p:txBody>
      </p:sp>
      <p:sp>
        <p:nvSpPr>
          <p:cNvPr id="3" name="Content Placeholder 2"/>
          <p:cNvSpPr>
            <a:spLocks noGrp="1"/>
          </p:cNvSpPr>
          <p:nvPr>
            <p:ph idx="1"/>
          </p:nvPr>
        </p:nvSpPr>
        <p:spPr>
          <a:xfrm>
            <a:off x="457200" y="1447800"/>
            <a:ext cx="8229600" cy="4525963"/>
          </a:xfrm>
        </p:spPr>
        <p:txBody>
          <a:bodyPr>
            <a:normAutofit fontScale="85000" lnSpcReduction="20000"/>
          </a:bodyPr>
          <a:lstStyle/>
          <a:p>
            <a:pPr>
              <a:buNone/>
            </a:pPr>
            <a:endParaRPr lang="en-US" b="1" dirty="0"/>
          </a:p>
          <a:p>
            <a:pPr>
              <a:buNone/>
            </a:pPr>
            <a:endParaRPr lang="en-US" sz="2600" b="1" dirty="0"/>
          </a:p>
          <a:p>
            <a:pPr>
              <a:buNone/>
            </a:pPr>
            <a:endParaRPr lang="en-US" sz="2600" b="1" dirty="0"/>
          </a:p>
          <a:p>
            <a:pPr>
              <a:buNone/>
            </a:pPr>
            <a:endParaRPr lang="en-US" sz="2600" b="1" dirty="0"/>
          </a:p>
          <a:p>
            <a:pPr>
              <a:buNone/>
            </a:pPr>
            <a:endParaRPr lang="en-US" sz="2600" b="1" dirty="0"/>
          </a:p>
          <a:p>
            <a:pPr>
              <a:buNone/>
            </a:pPr>
            <a:r>
              <a:rPr lang="bn-IN" sz="2600" b="1" dirty="0"/>
              <a:t>প্রশ্নঃ১।সালাত অর্থ কি?</a:t>
            </a:r>
            <a:endParaRPr lang="en-US" sz="2600" b="1" dirty="0"/>
          </a:p>
          <a:p>
            <a:pPr>
              <a:buNone/>
            </a:pPr>
            <a:r>
              <a:rPr lang="bn-IN" sz="2600" b="1" dirty="0"/>
              <a:t>প্রশ্নঃ২।জুমআর সালাতে খুতবা দেওয়া কি?</a:t>
            </a:r>
            <a:endParaRPr lang="en-US" sz="2600" b="1" dirty="0"/>
          </a:p>
          <a:p>
            <a:pPr>
              <a:buNone/>
            </a:pPr>
            <a:r>
              <a:rPr lang="bn-IN" sz="2600" b="1" dirty="0"/>
              <a:t>প্রশ্নঃ৩।ঈদ অর্থ কি?</a:t>
            </a:r>
          </a:p>
          <a:p>
            <a:pPr>
              <a:buNone/>
            </a:pPr>
            <a:r>
              <a:rPr lang="bn-IN" sz="2600" b="1" dirty="0"/>
              <a:t>প্রশ্নঃ৪।ঈদের সালাতে ৬তাকবির বলা কি?</a:t>
            </a:r>
            <a:endParaRPr lang="en-US" sz="2600" b="1" dirty="0"/>
          </a:p>
          <a:p>
            <a:pPr>
              <a:buNone/>
            </a:pPr>
            <a:r>
              <a:rPr lang="bn-IN" sz="2600" b="1" dirty="0"/>
              <a:t>প্রশ্নঃ৫সাতুল জুমা সহীহ হওয়ার শর্ত কয়টি?</a:t>
            </a:r>
          </a:p>
          <a:p>
            <a:pPr>
              <a:buNone/>
            </a:pPr>
            <a:r>
              <a:rPr lang="bn-IN" b="1" dirty="0"/>
              <a:t>উত্তর মিলিয়ে নিইঃ</a:t>
            </a:r>
          </a:p>
          <a:p>
            <a:pPr>
              <a:buNone/>
            </a:pPr>
            <a:r>
              <a:rPr lang="bn-IN" sz="2400" b="1" dirty="0"/>
              <a:t>১।দোয়া,প্রার্থনা২।ওয়াজিব৩।খুশি,আনন্দ৪।ওয়াজিব৫।৭টি</a:t>
            </a:r>
            <a:endParaRPr lang="en-US" sz="2400" b="1" dirty="0"/>
          </a:p>
          <a:p>
            <a:endParaRPr lang="en-US" dirty="0"/>
          </a:p>
        </p:txBody>
      </p:sp>
      <p:pic>
        <p:nvPicPr>
          <p:cNvPr id="4" name="Content Placeholder 3" descr="HSC-Exam-1170x660.jpg"/>
          <p:cNvPicPr>
            <a:picLocks noChangeAspect="1"/>
          </p:cNvPicPr>
          <p:nvPr/>
        </p:nvPicPr>
        <p:blipFill>
          <a:blip r:embed="rId2"/>
          <a:srcRect r="6522"/>
          <a:stretch>
            <a:fillRect/>
          </a:stretch>
        </p:blipFill>
        <p:spPr>
          <a:xfrm>
            <a:off x="4267200" y="1447800"/>
            <a:ext cx="3733800" cy="20574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10" presetClass="entr" presetSubtype="0" repeatCount="indefinite"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down)">
                                      <p:cBhvr>
                                        <p:cTn id="16" dur="580">
                                          <p:stCondLst>
                                            <p:cond delay="0"/>
                                          </p:stCondLst>
                                        </p:cTn>
                                        <p:tgtEl>
                                          <p:spTgt spid="3">
                                            <p:txEl>
                                              <p:pRg st="5" end="5"/>
                                            </p:txEl>
                                          </p:spTgt>
                                        </p:tgtEl>
                                      </p:cBhvr>
                                    </p:animEffect>
                                    <p:anim calcmode="lin" valueType="num">
                                      <p:cBhvr>
                                        <p:cTn id="17"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xEl>
                                              <p:pRg st="5" end="5"/>
                                            </p:txEl>
                                          </p:spTgt>
                                        </p:tgtEl>
                                      </p:cBhvr>
                                      <p:to x="100000" y="60000"/>
                                    </p:animScale>
                                    <p:animScale>
                                      <p:cBhvr>
                                        <p:cTn id="23" dur="166" decel="50000">
                                          <p:stCondLst>
                                            <p:cond delay="676"/>
                                          </p:stCondLst>
                                        </p:cTn>
                                        <p:tgtEl>
                                          <p:spTgt spid="3">
                                            <p:txEl>
                                              <p:pRg st="5" end="5"/>
                                            </p:txEl>
                                          </p:spTgt>
                                        </p:tgtEl>
                                      </p:cBhvr>
                                      <p:to x="100000" y="100000"/>
                                    </p:animScale>
                                    <p:animScale>
                                      <p:cBhvr>
                                        <p:cTn id="24" dur="26">
                                          <p:stCondLst>
                                            <p:cond delay="1312"/>
                                          </p:stCondLst>
                                        </p:cTn>
                                        <p:tgtEl>
                                          <p:spTgt spid="3">
                                            <p:txEl>
                                              <p:pRg st="5" end="5"/>
                                            </p:txEl>
                                          </p:spTgt>
                                        </p:tgtEl>
                                      </p:cBhvr>
                                      <p:to x="100000" y="80000"/>
                                    </p:animScale>
                                    <p:animScale>
                                      <p:cBhvr>
                                        <p:cTn id="25" dur="166" decel="50000">
                                          <p:stCondLst>
                                            <p:cond delay="1338"/>
                                          </p:stCondLst>
                                        </p:cTn>
                                        <p:tgtEl>
                                          <p:spTgt spid="3">
                                            <p:txEl>
                                              <p:pRg st="5" end="5"/>
                                            </p:txEl>
                                          </p:spTgt>
                                        </p:tgtEl>
                                      </p:cBhvr>
                                      <p:to x="100000" y="100000"/>
                                    </p:animScale>
                                    <p:animScale>
                                      <p:cBhvr>
                                        <p:cTn id="26" dur="26">
                                          <p:stCondLst>
                                            <p:cond delay="1642"/>
                                          </p:stCondLst>
                                        </p:cTn>
                                        <p:tgtEl>
                                          <p:spTgt spid="3">
                                            <p:txEl>
                                              <p:pRg st="5" end="5"/>
                                            </p:txEl>
                                          </p:spTgt>
                                        </p:tgtEl>
                                      </p:cBhvr>
                                      <p:to x="100000" y="90000"/>
                                    </p:animScale>
                                    <p:animScale>
                                      <p:cBhvr>
                                        <p:cTn id="27" dur="166" decel="50000">
                                          <p:stCondLst>
                                            <p:cond delay="1668"/>
                                          </p:stCondLst>
                                        </p:cTn>
                                        <p:tgtEl>
                                          <p:spTgt spid="3">
                                            <p:txEl>
                                              <p:pRg st="5" end="5"/>
                                            </p:txEl>
                                          </p:spTgt>
                                        </p:tgtEl>
                                      </p:cBhvr>
                                      <p:to x="100000" y="100000"/>
                                    </p:animScale>
                                    <p:animScale>
                                      <p:cBhvr>
                                        <p:cTn id="28" dur="26">
                                          <p:stCondLst>
                                            <p:cond delay="1808"/>
                                          </p:stCondLst>
                                        </p:cTn>
                                        <p:tgtEl>
                                          <p:spTgt spid="3">
                                            <p:txEl>
                                              <p:pRg st="5" end="5"/>
                                            </p:txEl>
                                          </p:spTgt>
                                        </p:tgtEl>
                                      </p:cBhvr>
                                      <p:to x="100000" y="95000"/>
                                    </p:animScale>
                                    <p:animScale>
                                      <p:cBhvr>
                                        <p:cTn id="29" dur="166" decel="50000">
                                          <p:stCondLst>
                                            <p:cond delay="1834"/>
                                          </p:stCondLst>
                                        </p:cTn>
                                        <p:tgtEl>
                                          <p:spTgt spid="3">
                                            <p:txEl>
                                              <p:pRg st="5" end="5"/>
                                            </p:txEl>
                                          </p:spTgt>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80">
                                          <p:stCondLst>
                                            <p:cond delay="0"/>
                                          </p:stCondLst>
                                        </p:cTn>
                                        <p:tgtEl>
                                          <p:spTgt spid="3">
                                            <p:txEl>
                                              <p:pRg st="6" end="6"/>
                                            </p:txEl>
                                          </p:spTgt>
                                        </p:tgtEl>
                                      </p:cBhvr>
                                    </p:animEffect>
                                    <p:anim calcmode="lin" valueType="num">
                                      <p:cBhvr>
                                        <p:cTn id="33"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6" end="6"/>
                                            </p:txEl>
                                          </p:spTgt>
                                        </p:tgtEl>
                                      </p:cBhvr>
                                      <p:to x="100000" y="60000"/>
                                    </p:animScale>
                                    <p:animScale>
                                      <p:cBhvr>
                                        <p:cTn id="39" dur="166" decel="50000">
                                          <p:stCondLst>
                                            <p:cond delay="676"/>
                                          </p:stCondLst>
                                        </p:cTn>
                                        <p:tgtEl>
                                          <p:spTgt spid="3">
                                            <p:txEl>
                                              <p:pRg st="6" end="6"/>
                                            </p:txEl>
                                          </p:spTgt>
                                        </p:tgtEl>
                                      </p:cBhvr>
                                      <p:to x="100000" y="100000"/>
                                    </p:animScale>
                                    <p:animScale>
                                      <p:cBhvr>
                                        <p:cTn id="40" dur="26">
                                          <p:stCondLst>
                                            <p:cond delay="1312"/>
                                          </p:stCondLst>
                                        </p:cTn>
                                        <p:tgtEl>
                                          <p:spTgt spid="3">
                                            <p:txEl>
                                              <p:pRg st="6" end="6"/>
                                            </p:txEl>
                                          </p:spTgt>
                                        </p:tgtEl>
                                      </p:cBhvr>
                                      <p:to x="100000" y="80000"/>
                                    </p:animScale>
                                    <p:animScale>
                                      <p:cBhvr>
                                        <p:cTn id="41" dur="166" decel="50000">
                                          <p:stCondLst>
                                            <p:cond delay="1338"/>
                                          </p:stCondLst>
                                        </p:cTn>
                                        <p:tgtEl>
                                          <p:spTgt spid="3">
                                            <p:txEl>
                                              <p:pRg st="6" end="6"/>
                                            </p:txEl>
                                          </p:spTgt>
                                        </p:tgtEl>
                                      </p:cBhvr>
                                      <p:to x="100000" y="100000"/>
                                    </p:animScale>
                                    <p:animScale>
                                      <p:cBhvr>
                                        <p:cTn id="42" dur="26">
                                          <p:stCondLst>
                                            <p:cond delay="1642"/>
                                          </p:stCondLst>
                                        </p:cTn>
                                        <p:tgtEl>
                                          <p:spTgt spid="3">
                                            <p:txEl>
                                              <p:pRg st="6" end="6"/>
                                            </p:txEl>
                                          </p:spTgt>
                                        </p:tgtEl>
                                      </p:cBhvr>
                                      <p:to x="100000" y="90000"/>
                                    </p:animScale>
                                    <p:animScale>
                                      <p:cBhvr>
                                        <p:cTn id="43" dur="166" decel="50000">
                                          <p:stCondLst>
                                            <p:cond delay="1668"/>
                                          </p:stCondLst>
                                        </p:cTn>
                                        <p:tgtEl>
                                          <p:spTgt spid="3">
                                            <p:txEl>
                                              <p:pRg st="6" end="6"/>
                                            </p:txEl>
                                          </p:spTgt>
                                        </p:tgtEl>
                                      </p:cBhvr>
                                      <p:to x="100000" y="100000"/>
                                    </p:animScale>
                                    <p:animScale>
                                      <p:cBhvr>
                                        <p:cTn id="44" dur="26">
                                          <p:stCondLst>
                                            <p:cond delay="1808"/>
                                          </p:stCondLst>
                                        </p:cTn>
                                        <p:tgtEl>
                                          <p:spTgt spid="3">
                                            <p:txEl>
                                              <p:pRg st="6" end="6"/>
                                            </p:txEl>
                                          </p:spTgt>
                                        </p:tgtEl>
                                      </p:cBhvr>
                                      <p:to x="100000" y="95000"/>
                                    </p:animScale>
                                    <p:animScale>
                                      <p:cBhvr>
                                        <p:cTn id="45" dur="166" decel="50000">
                                          <p:stCondLst>
                                            <p:cond delay="1834"/>
                                          </p:stCondLst>
                                        </p:cTn>
                                        <p:tgtEl>
                                          <p:spTgt spid="3">
                                            <p:txEl>
                                              <p:pRg st="6" end="6"/>
                                            </p:txEl>
                                          </p:spTgt>
                                        </p:tgtEl>
                                      </p:cBhvr>
                                      <p:to x="100000" y="100000"/>
                                    </p:animScale>
                                  </p:childTnLst>
                                </p:cTn>
                              </p:par>
                              <p:par>
                                <p:cTn id="46" presetID="26"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wipe(down)">
                                      <p:cBhvr>
                                        <p:cTn id="48" dur="580">
                                          <p:stCondLst>
                                            <p:cond delay="0"/>
                                          </p:stCondLst>
                                        </p:cTn>
                                        <p:tgtEl>
                                          <p:spTgt spid="3">
                                            <p:txEl>
                                              <p:pRg st="7" end="7"/>
                                            </p:txEl>
                                          </p:spTgt>
                                        </p:tgtEl>
                                      </p:cBhvr>
                                    </p:animEffect>
                                    <p:anim calcmode="lin" valueType="num">
                                      <p:cBhvr>
                                        <p:cTn id="49"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7" end="7"/>
                                            </p:txEl>
                                          </p:spTgt>
                                        </p:tgtEl>
                                      </p:cBhvr>
                                      <p:to x="100000" y="60000"/>
                                    </p:animScale>
                                    <p:animScale>
                                      <p:cBhvr>
                                        <p:cTn id="55" dur="166" decel="50000">
                                          <p:stCondLst>
                                            <p:cond delay="676"/>
                                          </p:stCondLst>
                                        </p:cTn>
                                        <p:tgtEl>
                                          <p:spTgt spid="3">
                                            <p:txEl>
                                              <p:pRg st="7" end="7"/>
                                            </p:txEl>
                                          </p:spTgt>
                                        </p:tgtEl>
                                      </p:cBhvr>
                                      <p:to x="100000" y="100000"/>
                                    </p:animScale>
                                    <p:animScale>
                                      <p:cBhvr>
                                        <p:cTn id="56" dur="26">
                                          <p:stCondLst>
                                            <p:cond delay="1312"/>
                                          </p:stCondLst>
                                        </p:cTn>
                                        <p:tgtEl>
                                          <p:spTgt spid="3">
                                            <p:txEl>
                                              <p:pRg st="7" end="7"/>
                                            </p:txEl>
                                          </p:spTgt>
                                        </p:tgtEl>
                                      </p:cBhvr>
                                      <p:to x="100000" y="80000"/>
                                    </p:animScale>
                                    <p:animScale>
                                      <p:cBhvr>
                                        <p:cTn id="57" dur="166" decel="50000">
                                          <p:stCondLst>
                                            <p:cond delay="1338"/>
                                          </p:stCondLst>
                                        </p:cTn>
                                        <p:tgtEl>
                                          <p:spTgt spid="3">
                                            <p:txEl>
                                              <p:pRg st="7" end="7"/>
                                            </p:txEl>
                                          </p:spTgt>
                                        </p:tgtEl>
                                      </p:cBhvr>
                                      <p:to x="100000" y="100000"/>
                                    </p:animScale>
                                    <p:animScale>
                                      <p:cBhvr>
                                        <p:cTn id="58" dur="26">
                                          <p:stCondLst>
                                            <p:cond delay="1642"/>
                                          </p:stCondLst>
                                        </p:cTn>
                                        <p:tgtEl>
                                          <p:spTgt spid="3">
                                            <p:txEl>
                                              <p:pRg st="7" end="7"/>
                                            </p:txEl>
                                          </p:spTgt>
                                        </p:tgtEl>
                                      </p:cBhvr>
                                      <p:to x="100000" y="90000"/>
                                    </p:animScale>
                                    <p:animScale>
                                      <p:cBhvr>
                                        <p:cTn id="59" dur="166" decel="50000">
                                          <p:stCondLst>
                                            <p:cond delay="1668"/>
                                          </p:stCondLst>
                                        </p:cTn>
                                        <p:tgtEl>
                                          <p:spTgt spid="3">
                                            <p:txEl>
                                              <p:pRg st="7" end="7"/>
                                            </p:txEl>
                                          </p:spTgt>
                                        </p:tgtEl>
                                      </p:cBhvr>
                                      <p:to x="100000" y="100000"/>
                                    </p:animScale>
                                    <p:animScale>
                                      <p:cBhvr>
                                        <p:cTn id="60" dur="26">
                                          <p:stCondLst>
                                            <p:cond delay="1808"/>
                                          </p:stCondLst>
                                        </p:cTn>
                                        <p:tgtEl>
                                          <p:spTgt spid="3">
                                            <p:txEl>
                                              <p:pRg st="7" end="7"/>
                                            </p:txEl>
                                          </p:spTgt>
                                        </p:tgtEl>
                                      </p:cBhvr>
                                      <p:to x="100000" y="95000"/>
                                    </p:animScale>
                                    <p:animScale>
                                      <p:cBhvr>
                                        <p:cTn id="61" dur="166" decel="50000">
                                          <p:stCondLst>
                                            <p:cond delay="1834"/>
                                          </p:stCondLst>
                                        </p:cTn>
                                        <p:tgtEl>
                                          <p:spTgt spid="3">
                                            <p:txEl>
                                              <p:pRg st="7" end="7"/>
                                            </p:txEl>
                                          </p:spTgt>
                                        </p:tgtEl>
                                      </p:cBhvr>
                                      <p:to x="100000" y="100000"/>
                                    </p:animScale>
                                  </p:childTnLst>
                                </p:cTn>
                              </p:par>
                              <p:par>
                                <p:cTn id="62" presetID="26" presetClass="entr" presetSubtype="0" fill="hold" nodeType="withEffect">
                                  <p:stCondLst>
                                    <p:cond delay="0"/>
                                  </p:stCondLst>
                                  <p:childTnLst>
                                    <p:set>
                                      <p:cBhvr>
                                        <p:cTn id="63" dur="1" fill="hold">
                                          <p:stCondLst>
                                            <p:cond delay="0"/>
                                          </p:stCondLst>
                                        </p:cTn>
                                        <p:tgtEl>
                                          <p:spTgt spid="3">
                                            <p:txEl>
                                              <p:pRg st="8" end="8"/>
                                            </p:txEl>
                                          </p:spTgt>
                                        </p:tgtEl>
                                        <p:attrNameLst>
                                          <p:attrName>style.visibility</p:attrName>
                                        </p:attrNameLst>
                                      </p:cBhvr>
                                      <p:to>
                                        <p:strVal val="visible"/>
                                      </p:to>
                                    </p:set>
                                    <p:animEffect transition="in" filter="wipe(down)">
                                      <p:cBhvr>
                                        <p:cTn id="64" dur="580">
                                          <p:stCondLst>
                                            <p:cond delay="0"/>
                                          </p:stCondLst>
                                        </p:cTn>
                                        <p:tgtEl>
                                          <p:spTgt spid="3">
                                            <p:txEl>
                                              <p:pRg st="8" end="8"/>
                                            </p:txEl>
                                          </p:spTgt>
                                        </p:tgtEl>
                                      </p:cBhvr>
                                    </p:animEffect>
                                    <p:anim calcmode="lin" valueType="num">
                                      <p:cBhvr>
                                        <p:cTn id="65"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3">
                                            <p:txEl>
                                              <p:pRg st="8" end="8"/>
                                            </p:txEl>
                                          </p:spTgt>
                                        </p:tgtEl>
                                      </p:cBhvr>
                                      <p:to x="100000" y="60000"/>
                                    </p:animScale>
                                    <p:animScale>
                                      <p:cBhvr>
                                        <p:cTn id="71" dur="166" decel="50000">
                                          <p:stCondLst>
                                            <p:cond delay="676"/>
                                          </p:stCondLst>
                                        </p:cTn>
                                        <p:tgtEl>
                                          <p:spTgt spid="3">
                                            <p:txEl>
                                              <p:pRg st="8" end="8"/>
                                            </p:txEl>
                                          </p:spTgt>
                                        </p:tgtEl>
                                      </p:cBhvr>
                                      <p:to x="100000" y="100000"/>
                                    </p:animScale>
                                    <p:animScale>
                                      <p:cBhvr>
                                        <p:cTn id="72" dur="26">
                                          <p:stCondLst>
                                            <p:cond delay="1312"/>
                                          </p:stCondLst>
                                        </p:cTn>
                                        <p:tgtEl>
                                          <p:spTgt spid="3">
                                            <p:txEl>
                                              <p:pRg st="8" end="8"/>
                                            </p:txEl>
                                          </p:spTgt>
                                        </p:tgtEl>
                                      </p:cBhvr>
                                      <p:to x="100000" y="80000"/>
                                    </p:animScale>
                                    <p:animScale>
                                      <p:cBhvr>
                                        <p:cTn id="73" dur="166" decel="50000">
                                          <p:stCondLst>
                                            <p:cond delay="1338"/>
                                          </p:stCondLst>
                                        </p:cTn>
                                        <p:tgtEl>
                                          <p:spTgt spid="3">
                                            <p:txEl>
                                              <p:pRg st="8" end="8"/>
                                            </p:txEl>
                                          </p:spTgt>
                                        </p:tgtEl>
                                      </p:cBhvr>
                                      <p:to x="100000" y="100000"/>
                                    </p:animScale>
                                    <p:animScale>
                                      <p:cBhvr>
                                        <p:cTn id="74" dur="26">
                                          <p:stCondLst>
                                            <p:cond delay="1642"/>
                                          </p:stCondLst>
                                        </p:cTn>
                                        <p:tgtEl>
                                          <p:spTgt spid="3">
                                            <p:txEl>
                                              <p:pRg st="8" end="8"/>
                                            </p:txEl>
                                          </p:spTgt>
                                        </p:tgtEl>
                                      </p:cBhvr>
                                      <p:to x="100000" y="90000"/>
                                    </p:animScale>
                                    <p:animScale>
                                      <p:cBhvr>
                                        <p:cTn id="75" dur="166" decel="50000">
                                          <p:stCondLst>
                                            <p:cond delay="1668"/>
                                          </p:stCondLst>
                                        </p:cTn>
                                        <p:tgtEl>
                                          <p:spTgt spid="3">
                                            <p:txEl>
                                              <p:pRg st="8" end="8"/>
                                            </p:txEl>
                                          </p:spTgt>
                                        </p:tgtEl>
                                      </p:cBhvr>
                                      <p:to x="100000" y="100000"/>
                                    </p:animScale>
                                    <p:animScale>
                                      <p:cBhvr>
                                        <p:cTn id="76" dur="26">
                                          <p:stCondLst>
                                            <p:cond delay="1808"/>
                                          </p:stCondLst>
                                        </p:cTn>
                                        <p:tgtEl>
                                          <p:spTgt spid="3">
                                            <p:txEl>
                                              <p:pRg st="8" end="8"/>
                                            </p:txEl>
                                          </p:spTgt>
                                        </p:tgtEl>
                                      </p:cBhvr>
                                      <p:to x="100000" y="95000"/>
                                    </p:animScale>
                                    <p:animScale>
                                      <p:cBhvr>
                                        <p:cTn id="77" dur="166" decel="50000">
                                          <p:stCondLst>
                                            <p:cond delay="1834"/>
                                          </p:stCondLst>
                                        </p:cTn>
                                        <p:tgtEl>
                                          <p:spTgt spid="3">
                                            <p:txEl>
                                              <p:pRg st="8" end="8"/>
                                            </p:txEl>
                                          </p:spTgt>
                                        </p:tgtEl>
                                      </p:cBhvr>
                                      <p:to x="100000" y="100000"/>
                                    </p:animScale>
                                  </p:childTnLst>
                                </p:cTn>
                              </p:par>
                              <p:par>
                                <p:cTn id="78" presetID="26" presetClass="entr" presetSubtype="0" fill="hold" nodeType="withEffect">
                                  <p:stCondLst>
                                    <p:cond delay="0"/>
                                  </p:stCondLst>
                                  <p:childTnLst>
                                    <p:set>
                                      <p:cBhvr>
                                        <p:cTn id="79" dur="1" fill="hold">
                                          <p:stCondLst>
                                            <p:cond delay="0"/>
                                          </p:stCondLst>
                                        </p:cTn>
                                        <p:tgtEl>
                                          <p:spTgt spid="3">
                                            <p:txEl>
                                              <p:pRg st="9" end="9"/>
                                            </p:txEl>
                                          </p:spTgt>
                                        </p:tgtEl>
                                        <p:attrNameLst>
                                          <p:attrName>style.visibility</p:attrName>
                                        </p:attrNameLst>
                                      </p:cBhvr>
                                      <p:to>
                                        <p:strVal val="visible"/>
                                      </p:to>
                                    </p:set>
                                    <p:animEffect transition="in" filter="wipe(down)">
                                      <p:cBhvr>
                                        <p:cTn id="80" dur="580">
                                          <p:stCondLst>
                                            <p:cond delay="0"/>
                                          </p:stCondLst>
                                        </p:cTn>
                                        <p:tgtEl>
                                          <p:spTgt spid="3">
                                            <p:txEl>
                                              <p:pRg st="9" end="9"/>
                                            </p:txEl>
                                          </p:spTgt>
                                        </p:tgtEl>
                                      </p:cBhvr>
                                    </p:animEffect>
                                    <p:anim calcmode="lin" valueType="num">
                                      <p:cBhvr>
                                        <p:cTn id="81"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86" dur="26">
                                          <p:stCondLst>
                                            <p:cond delay="650"/>
                                          </p:stCondLst>
                                        </p:cTn>
                                        <p:tgtEl>
                                          <p:spTgt spid="3">
                                            <p:txEl>
                                              <p:pRg st="9" end="9"/>
                                            </p:txEl>
                                          </p:spTgt>
                                        </p:tgtEl>
                                      </p:cBhvr>
                                      <p:to x="100000" y="60000"/>
                                    </p:animScale>
                                    <p:animScale>
                                      <p:cBhvr>
                                        <p:cTn id="87" dur="166" decel="50000">
                                          <p:stCondLst>
                                            <p:cond delay="676"/>
                                          </p:stCondLst>
                                        </p:cTn>
                                        <p:tgtEl>
                                          <p:spTgt spid="3">
                                            <p:txEl>
                                              <p:pRg st="9" end="9"/>
                                            </p:txEl>
                                          </p:spTgt>
                                        </p:tgtEl>
                                      </p:cBhvr>
                                      <p:to x="100000" y="100000"/>
                                    </p:animScale>
                                    <p:animScale>
                                      <p:cBhvr>
                                        <p:cTn id="88" dur="26">
                                          <p:stCondLst>
                                            <p:cond delay="1312"/>
                                          </p:stCondLst>
                                        </p:cTn>
                                        <p:tgtEl>
                                          <p:spTgt spid="3">
                                            <p:txEl>
                                              <p:pRg st="9" end="9"/>
                                            </p:txEl>
                                          </p:spTgt>
                                        </p:tgtEl>
                                      </p:cBhvr>
                                      <p:to x="100000" y="80000"/>
                                    </p:animScale>
                                    <p:animScale>
                                      <p:cBhvr>
                                        <p:cTn id="89" dur="166" decel="50000">
                                          <p:stCondLst>
                                            <p:cond delay="1338"/>
                                          </p:stCondLst>
                                        </p:cTn>
                                        <p:tgtEl>
                                          <p:spTgt spid="3">
                                            <p:txEl>
                                              <p:pRg st="9" end="9"/>
                                            </p:txEl>
                                          </p:spTgt>
                                        </p:tgtEl>
                                      </p:cBhvr>
                                      <p:to x="100000" y="100000"/>
                                    </p:animScale>
                                    <p:animScale>
                                      <p:cBhvr>
                                        <p:cTn id="90" dur="26">
                                          <p:stCondLst>
                                            <p:cond delay="1642"/>
                                          </p:stCondLst>
                                        </p:cTn>
                                        <p:tgtEl>
                                          <p:spTgt spid="3">
                                            <p:txEl>
                                              <p:pRg st="9" end="9"/>
                                            </p:txEl>
                                          </p:spTgt>
                                        </p:tgtEl>
                                      </p:cBhvr>
                                      <p:to x="100000" y="90000"/>
                                    </p:animScale>
                                    <p:animScale>
                                      <p:cBhvr>
                                        <p:cTn id="91" dur="166" decel="50000">
                                          <p:stCondLst>
                                            <p:cond delay="1668"/>
                                          </p:stCondLst>
                                        </p:cTn>
                                        <p:tgtEl>
                                          <p:spTgt spid="3">
                                            <p:txEl>
                                              <p:pRg st="9" end="9"/>
                                            </p:txEl>
                                          </p:spTgt>
                                        </p:tgtEl>
                                      </p:cBhvr>
                                      <p:to x="100000" y="100000"/>
                                    </p:animScale>
                                    <p:animScale>
                                      <p:cBhvr>
                                        <p:cTn id="92" dur="26">
                                          <p:stCondLst>
                                            <p:cond delay="1808"/>
                                          </p:stCondLst>
                                        </p:cTn>
                                        <p:tgtEl>
                                          <p:spTgt spid="3">
                                            <p:txEl>
                                              <p:pRg st="9" end="9"/>
                                            </p:txEl>
                                          </p:spTgt>
                                        </p:tgtEl>
                                      </p:cBhvr>
                                      <p:to x="100000" y="95000"/>
                                    </p:animScale>
                                    <p:animScale>
                                      <p:cBhvr>
                                        <p:cTn id="93" dur="166" decel="50000">
                                          <p:stCondLst>
                                            <p:cond delay="1834"/>
                                          </p:stCondLst>
                                        </p:cTn>
                                        <p:tgtEl>
                                          <p:spTgt spid="3">
                                            <p:txEl>
                                              <p:pRg st="9" end="9"/>
                                            </p:txEl>
                                          </p:spTgt>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31" presetClass="entr" presetSubtype="0" fill="hold" nodeType="clickEffect">
                                  <p:stCondLst>
                                    <p:cond delay="0"/>
                                  </p:stCondLst>
                                  <p:iterate type="lt">
                                    <p:tmPct val="5000"/>
                                  </p:iterate>
                                  <p:childTnLst>
                                    <p:set>
                                      <p:cBhvr>
                                        <p:cTn id="97" dur="1" fill="hold">
                                          <p:stCondLst>
                                            <p:cond delay="0"/>
                                          </p:stCondLst>
                                        </p:cTn>
                                        <p:tgtEl>
                                          <p:spTgt spid="3">
                                            <p:txEl>
                                              <p:pRg st="10" end="10"/>
                                            </p:txEl>
                                          </p:spTgt>
                                        </p:tgtEl>
                                        <p:attrNameLst>
                                          <p:attrName>style.visibility</p:attrName>
                                        </p:attrNameLst>
                                      </p:cBhvr>
                                      <p:to>
                                        <p:strVal val="visible"/>
                                      </p:to>
                                    </p:set>
                                    <p:anim calcmode="lin" valueType="num">
                                      <p:cBhvr>
                                        <p:cTn id="98"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99"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100"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101" dur="1000"/>
                                        <p:tgtEl>
                                          <p:spTgt spid="3">
                                            <p:txEl>
                                              <p:pRg st="10" end="10"/>
                                            </p:txEl>
                                          </p:spTgt>
                                        </p:tgtEl>
                                      </p:cBhvr>
                                    </p:animEffect>
                                  </p:childTnLst>
                                </p:cTn>
                              </p:par>
                              <p:par>
                                <p:cTn id="102" presetID="31" presetClass="entr" presetSubtype="0" fill="hold" nodeType="withEffect">
                                  <p:stCondLst>
                                    <p:cond delay="0"/>
                                  </p:stCondLst>
                                  <p:iterate type="lt">
                                    <p:tmPct val="5000"/>
                                  </p:iterate>
                                  <p:childTnLst>
                                    <p:set>
                                      <p:cBhvr>
                                        <p:cTn id="103" dur="1" fill="hold">
                                          <p:stCondLst>
                                            <p:cond delay="0"/>
                                          </p:stCondLst>
                                        </p:cTn>
                                        <p:tgtEl>
                                          <p:spTgt spid="3">
                                            <p:txEl>
                                              <p:pRg st="11" end="11"/>
                                            </p:txEl>
                                          </p:spTgt>
                                        </p:tgtEl>
                                        <p:attrNameLst>
                                          <p:attrName>style.visibility</p:attrName>
                                        </p:attrNameLst>
                                      </p:cBhvr>
                                      <p:to>
                                        <p:strVal val="visible"/>
                                      </p:to>
                                    </p:set>
                                    <p:anim calcmode="lin" valueType="num">
                                      <p:cBhvr>
                                        <p:cTn id="104"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105"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106"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107"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bn-IN" b="1" dirty="0"/>
              <a:t>জুমআর নামাজ কাদের জন্য? কি ভাবে পড়া হয়?</a:t>
            </a:r>
            <a:endParaRPr lang="en-US" b="1"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pPr>
              <a:buNone/>
            </a:pPr>
            <a:r>
              <a:rPr lang="bn-IN" sz="2800" dirty="0"/>
              <a:t>স্বাধীন ,সুস্থ,বালেগ,জ্ঞানবান,মুকিম,পুরুষ,দৃষ্টি সম্পন্ন ব্যক্তি,মুসলমান,উভয় পা থাকা ব্যক্তিদের উপর জুমআ ওয়াজিব(ফরজ)।নামাজের পুর্বে  আযান দিলে কা’বলাল জুমা পড়ব ইমামের খুতবার পুর্বে( সানি আযান) শেষে ইমাম খুতবার শেষে ২রাকাত ফরজ নামাজ শেষে ৪ রাকাত বা’দাল জুমআ পড়িব।</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strips(downLeft)">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strips(downLeft)">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28457</TotalTime>
  <Words>920</Words>
  <Application>Microsoft Office PowerPoint</Application>
  <PresentationFormat>On-screen Show (4:3)</PresentationFormat>
  <Paragraphs>114</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SutonnyMJ</vt:lpstr>
      <vt:lpstr>SutonnyOMJ</vt:lpstr>
      <vt:lpstr>Wingdings</vt:lpstr>
      <vt:lpstr>Office Theme</vt:lpstr>
      <vt:lpstr>PowerPoint Presentation</vt:lpstr>
      <vt:lpstr>PowerPoint Presentation</vt:lpstr>
      <vt:lpstr>PowerPoint Presentation</vt:lpstr>
      <vt:lpstr>শিখনফল</vt:lpstr>
      <vt:lpstr>PowerPoint Presentation</vt:lpstr>
      <vt:lpstr>সালাতুল ইদাইন শরিয়তের বিধান শিখি</vt:lpstr>
      <vt:lpstr>ছবি দেখি ও বলি</vt:lpstr>
      <vt:lpstr>একক কাজ</vt:lpstr>
      <vt:lpstr>জুমআর নামাজ কাদের জন্য? কি ভাবে পড়া হয়?</vt:lpstr>
      <vt:lpstr>ঈদের নামাজের নিয়ম শিখি</vt:lpstr>
      <vt:lpstr>জোড়ায় কাজ</vt:lpstr>
      <vt:lpstr>উত্তর মিলিয়ে নিই</vt:lpstr>
      <vt:lpstr>PowerPoint Presentation</vt:lpstr>
      <vt:lpstr>জুমার নামাজের ৭টি শর্ত খাতায় লিখি</vt:lpstr>
      <vt:lpstr>PowerPoint Presentation</vt:lpstr>
      <vt:lpstr>ঈদুল আযহার দিনে সুন্নত আমল</vt:lpstr>
      <vt:lpstr>ভালো করে জেনে নিই</vt:lpstr>
      <vt:lpstr>দলীয় কাজ</vt:lpstr>
      <vt:lpstr>মূল্যায়ন</vt:lpstr>
      <vt:lpstr>শুন্যস্থান পূরণ কর</vt:lpstr>
      <vt:lpstr>প্রশ্নের উত্তর দাও</vt:lpstr>
      <vt:lpstr>বাড়ির কাজ</vt:lpstr>
      <vt:lpstr>ধন্যবাদ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SHAFIULLAH</dc:creator>
  <cp:lastModifiedBy>SHAFIULLAH</cp:lastModifiedBy>
  <cp:revision>172</cp:revision>
  <dcterms:created xsi:type="dcterms:W3CDTF">2006-08-16T00:00:00Z</dcterms:created>
  <dcterms:modified xsi:type="dcterms:W3CDTF">2021-01-20T15:59:11Z</dcterms:modified>
</cp:coreProperties>
</file>