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91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E34E-CC7B-4F67-B64C-B37CEEC5690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B5947-F9BB-4EAB-8D71-E59810A79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5947-F9BB-4EAB-8D71-E59810A791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97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3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8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3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21B-DE5A-41AF-9F50-FEC57B6A11D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BF61-6080-4F36-B729-A90FE302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7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2775" y="234736"/>
            <a:ext cx="6621518" cy="21405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9" y="1644633"/>
            <a:ext cx="4185744" cy="3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316" y="533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শিক্ষাক্ষেত্রে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ইন্টারনেটের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গুরুত্ব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(ই-</a:t>
            </a:r>
            <a:r>
              <a:rPr lang="en-US" sz="3600" dirty="0" err="1" smtClean="0">
                <a:solidFill>
                  <a:srgbClr val="7030A0"/>
                </a:solidFill>
              </a:rPr>
              <a:t>লার্নিং</a:t>
            </a:r>
            <a:r>
              <a:rPr lang="en-US" sz="3600" dirty="0" smtClean="0">
                <a:solidFill>
                  <a:srgbClr val="7030A0"/>
                </a:solidFill>
              </a:rPr>
              <a:t>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869744"/>
            <a:ext cx="5486400" cy="49882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শিক্ষাকে এনে দিয়েছে-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হাতের নাগালে।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ফলে শিক্ষার্থীরা বিশ্বের যে কোন স্থানের শিক্ষা গ্রহন করতে পারছে-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কোন স্থানে বসেই।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5787" y="1733729"/>
            <a:ext cx="2635834" cy="270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86" y="4495152"/>
            <a:ext cx="3473214" cy="22810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454013" y="2639961"/>
            <a:ext cx="4586748" cy="1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03290" y="4495152"/>
            <a:ext cx="4515496" cy="78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56509"/>
            <a:ext cx="5486400" cy="48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সংক্রান্ত তথ্যের জন্য এখন আর প্রয়োজন হয়না- 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প্রতিষ্ঠানে যাওয়ার।</a:t>
            </a:r>
            <a:endParaRPr lang="en-US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 ফলাফল জানার জন্য দেখার প্রয়োজন হয়না-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প্রতিষ্ঠানের ফলাফল বোর্ড দেখার 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25" y="1606679"/>
            <a:ext cx="3528175" cy="23066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220929" y="2846439"/>
            <a:ext cx="3156155" cy="14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24" y="4260495"/>
            <a:ext cx="3528175" cy="22712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486400" y="5486400"/>
            <a:ext cx="2890684" cy="14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191729" y="1430594"/>
            <a:ext cx="5943600" cy="542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সংক্রান্ত যে কোন তথ্য এখন সহজেই পাওয়া যায়-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ঘরে বসে।</a:t>
            </a: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en-US" sz="40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এমনকি ক্লাশরুম গুলিকেও এখন করা হয়েছে-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নির্ভর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40" y="1362809"/>
            <a:ext cx="3930560" cy="2613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41" y="4144297"/>
            <a:ext cx="3930560" cy="251818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32439" y="2521974"/>
            <a:ext cx="2979174" cy="22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32439" y="5108421"/>
            <a:ext cx="3129001" cy="18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9679" y="629586"/>
            <a:ext cx="6459300" cy="45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814945"/>
            <a:ext cx="6017342" cy="504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কম্পিউটার।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0" algn="just">
              <a:buNone/>
              <a:defRPr/>
            </a:pPr>
            <a:endParaRPr lang="en-US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 ব্যবহার করা যেতে পারে-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মোবাইলফোন</a:t>
            </a:r>
            <a:r>
              <a:rPr lang="bn-BD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2" y="1958106"/>
            <a:ext cx="3342968" cy="217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29" y="4336472"/>
            <a:ext cx="3313471" cy="232697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81368" y="3109623"/>
            <a:ext cx="3067664" cy="42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81368" y="6017342"/>
            <a:ext cx="3067664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78426" y="1342104"/>
            <a:ext cx="5058697" cy="5309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হিসেবে প্রয়োজন-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কোন ওয়েব ব্রাউজার সফট্‌ওয়্যার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0" algn="just">
              <a:buNone/>
              <a:defRPr/>
            </a:pPr>
            <a:endParaRPr lang="en-US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এছাড়াও প্রয়োজন হতে পারে-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কোন সার্চ ইঞ্জিন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  <a:defRPr/>
            </a:pPr>
            <a:endParaRPr 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342104"/>
            <a:ext cx="3132933" cy="2384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4160624"/>
            <a:ext cx="3057820" cy="23855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17342" y="2521974"/>
            <a:ext cx="2462981" cy="4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17342" y="5073445"/>
            <a:ext cx="2536723" cy="1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0" y="1486637"/>
            <a:ext cx="8074742" cy="134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আমরা পেতে পারি শিক্ষা সংশ্লিষ্ট যে কোন ওয়েব সাইট থেকে যে কোন তথ্য-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38" y="2418736"/>
            <a:ext cx="6251756" cy="402631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3239" y="4011562"/>
            <a:ext cx="3763879" cy="84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ই-বুক</a:t>
            </a:r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3" y="2238170"/>
            <a:ext cx="6484358" cy="4024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1614" y="870155"/>
            <a:ext cx="2381856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শিক্ষ্বা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সংক্র্বাত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300349">
            <a:off x="5117690" y="1155999"/>
            <a:ext cx="1828800" cy="1077218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0619" y="2684206"/>
            <a:ext cx="451300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OF E-LEARNING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496" y="659870"/>
            <a:ext cx="4323807" cy="112974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12" y="2223533"/>
            <a:ext cx="6209756" cy="4132311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61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650" y="279466"/>
            <a:ext cx="1981590" cy="137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31451" y="2920328"/>
            <a:ext cx="5011470" cy="2923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১ম</a:t>
            </a:r>
          </a:p>
          <a:p>
            <a:pPr algn="ctr"/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Content Placeholder 13"/>
          <p:cNvSpPr>
            <a:spLocks noGrp="1"/>
          </p:cNvSpPr>
          <p:nvPr>
            <p:ph sz="half" idx="4294967295"/>
          </p:nvPr>
        </p:nvSpPr>
        <p:spPr>
          <a:xfrm>
            <a:off x="0" y="2770078"/>
            <a:ext cx="4513877" cy="329023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পারভীন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(গণিত)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কানাইয়া দারুচ্ছুন্নাহ দাখিল মাদ্রাসা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 - গাজীপুর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29164" y="763844"/>
            <a:ext cx="6005830" cy="89333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0" y="1844150"/>
            <a:ext cx="3435531" cy="8076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027817" y="1717962"/>
            <a:ext cx="3546777" cy="771417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82" r="42829" b="42187"/>
          <a:stretch/>
        </p:blipFill>
        <p:spPr>
          <a:xfrm>
            <a:off x="4437482" y="1673979"/>
            <a:ext cx="2038349" cy="24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32" y="2023292"/>
            <a:ext cx="5115639" cy="3920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1189" y="979714"/>
            <a:ext cx="325265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443064"/>
            <a:ext cx="6962503" cy="4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742" y="1372224"/>
            <a:ext cx="7367994" cy="47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59" y="359424"/>
            <a:ext cx="4400006" cy="1181993"/>
          </a:xfrm>
          <a:solidFill>
            <a:srgbClr val="FFC000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টি লক্ষ্য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887"/>
            <a:ext cx="5644771" cy="314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5" y="3647109"/>
            <a:ext cx="4343245" cy="321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61109" y="5885051"/>
            <a:ext cx="3124200" cy="374571"/>
          </a:xfrm>
          <a:prstGeom prst="wedgeRoundRectCallout">
            <a:avLst>
              <a:gd name="adj1" fmla="val 28489"/>
              <a:gd name="adj2" fmla="val -37743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005200"/>
                </a:solidFill>
                <a:latin typeface="NikoshBAN" pitchFamily="2" charset="0"/>
                <a:cs typeface="NikoshBAN" pitchFamily="2" charset="0"/>
              </a:rPr>
              <a:t>লাইব্রেরীতে বইয়ের সন্ধান</a:t>
            </a:r>
            <a:endParaRPr lang="en-US" sz="1600" b="1" dirty="0">
              <a:solidFill>
                <a:srgbClr val="0052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0" y="1433687"/>
            <a:ext cx="4676503" cy="328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32" y="1465811"/>
            <a:ext cx="5526812" cy="32547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855406" y="4720548"/>
            <a:ext cx="8878529" cy="188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626" y="5486400"/>
            <a:ext cx="840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ইলেক্ট্রনিক সংস্করণ ও অন লাইন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CanUp">
              <a:avLst>
                <a:gd name="adj" fmla="val 99756"/>
              </a:avLst>
            </a:prstTxWarp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05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2194561"/>
            <a:ext cx="84434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(1) ই-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(2)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(3) ই-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5432" y="884903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2"/>
                </a:solidFill>
              </a:rPr>
              <a:t> 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89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152</TotalTime>
  <Words>234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NikoshBAN</vt:lpstr>
      <vt:lpstr>Vrinda</vt:lpstr>
      <vt:lpstr>Vapor Trail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চিত্র টি লক্ষ্য কর।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2021-01-20T09:21:57Z</dcterms:created>
  <dcterms:modified xsi:type="dcterms:W3CDTF">2021-01-20T11:54:48Z</dcterms:modified>
</cp:coreProperties>
</file>