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76" r:id="rId4"/>
    <p:sldId id="261" r:id="rId5"/>
    <p:sldId id="262" r:id="rId6"/>
    <p:sldId id="263" r:id="rId7"/>
    <p:sldId id="264" r:id="rId8"/>
    <p:sldId id="277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9559-B4EC-4FC2-BD17-838491D1F5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D58D8-C75B-4461-A39F-5A85F402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D6294-D1C1-42B9-973D-79F1B029F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7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EE66-8E6E-4F10-997F-A4019E1A03E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91D4-DAB1-47AB-B501-C881B0AA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ishwa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4" y="1355734"/>
            <a:ext cx="11937096" cy="54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4904" y="278516"/>
            <a:ext cx="1193709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baseline="-25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96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baseline="-25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96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9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baseline="-25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f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38" y="500398"/>
            <a:ext cx="4530285" cy="5197455"/>
          </a:xfrm>
          <a:prstGeom prst="rect">
            <a:avLst/>
          </a:prstGeom>
        </p:spPr>
      </p:pic>
      <p:pic>
        <p:nvPicPr>
          <p:cNvPr id="11" name="Picture 10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" y="472440"/>
            <a:ext cx="5072379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762" y="5760726"/>
            <a:ext cx="910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আলুর বিলম্বিত ধ্বসা রোগের  জীবানুঃ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Phytophthora</a:t>
            </a:r>
            <a:r>
              <a:rPr lang="en-US" sz="28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infestans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187630" y="1984446"/>
            <a:ext cx="1630206" cy="3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53967" y="1556428"/>
            <a:ext cx="1533169" cy="505838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17831" y="1789895"/>
            <a:ext cx="124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কনিডিয়া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714989" y="2840489"/>
            <a:ext cx="2005809" cy="116731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389814" y="2587567"/>
            <a:ext cx="2736414" cy="389107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23762" y="2801572"/>
            <a:ext cx="178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কনিডিওফোর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6211" y="3579784"/>
            <a:ext cx="2290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পোষক কোষের আন্তঃকোষীয় ফাঁকে অবস্থিত মাইসেলিয়াম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314308" y="4533091"/>
            <a:ext cx="2134791" cy="291830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86858" y="4182904"/>
            <a:ext cx="1804869" cy="428017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" y="1"/>
            <a:ext cx="4556918" cy="2903200"/>
          </a:xfrm>
          <a:prstGeom prst="rect">
            <a:avLst/>
          </a:prstGeom>
        </p:spPr>
      </p:pic>
      <p:pic>
        <p:nvPicPr>
          <p:cNvPr id="3" name="Picture 2" descr="images (12).jp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"/>
            <a:ext cx="3581400" cy="2890863"/>
          </a:xfrm>
          <a:prstGeom prst="rect">
            <a:avLst/>
          </a:prstGeom>
        </p:spPr>
      </p:pic>
      <p:pic>
        <p:nvPicPr>
          <p:cNvPr id="4" name="Picture 3" descr="download (3)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23302"/>
            <a:ext cx="4023519" cy="2854077"/>
          </a:xfrm>
          <a:prstGeom prst="rect">
            <a:avLst/>
          </a:prstGeom>
        </p:spPr>
      </p:pic>
      <p:pic>
        <p:nvPicPr>
          <p:cNvPr id="5" name="Picture 4" descr="DSCN8645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8" y="3886201"/>
            <a:ext cx="4558862" cy="2949659"/>
          </a:xfrm>
          <a:prstGeom prst="rect">
            <a:avLst/>
          </a:prstGeom>
        </p:spPr>
      </p:pic>
      <p:pic>
        <p:nvPicPr>
          <p:cNvPr id="16" name="Picture 15" descr="images (7)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1" y="3886201"/>
            <a:ext cx="4003183" cy="29496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3000" y="2953312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আক্রমণের পর্যায়ক্রমিক  ধাপ  (রোগলক্ষণ)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5314" y="3886201"/>
            <a:ext cx="3578087" cy="294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7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177" y="738131"/>
            <a:ext cx="9805012" cy="166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1177" y="3226106"/>
            <a:ext cx="9805012" cy="16635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গোল আলুর বিলম্বিত ধ্বসা </a:t>
            </a:r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bgd_HAGTSHI-W029_1143129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83" y="1630197"/>
            <a:ext cx="9033831" cy="5208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7782" y="29759"/>
            <a:ext cx="903383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নিয়ন্ত্র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817783" y="860756"/>
            <a:ext cx="903383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ছত্রাকনাশক স্প্রে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3).jpg"/>
          <p:cNvPicPr>
            <a:picLocks noChangeAspect="1"/>
          </p:cNvPicPr>
          <p:nvPr/>
        </p:nvPicPr>
        <p:blipFill>
          <a:blip r:embed="rId2"/>
          <a:srcRect b="8423"/>
          <a:stretch>
            <a:fillRect/>
          </a:stretch>
        </p:blipFill>
        <p:spPr>
          <a:xfrm>
            <a:off x="1276699" y="1522965"/>
            <a:ext cx="9676574" cy="5500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6338" y="99152"/>
            <a:ext cx="721729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সুস্থ আলু বীজ ব্যবহার</a:t>
            </a:r>
            <a:endParaRPr lang="en-US" sz="6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082551590301_41986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09" y="1443210"/>
            <a:ext cx="9602480" cy="5414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036" y="135874"/>
            <a:ext cx="71247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পরিত্যক্ত আবর্জনা পুড়িয়ে ফেলা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17" y="1256025"/>
            <a:ext cx="9797668" cy="5524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417" y="240362"/>
            <a:ext cx="9677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একই জমিতে পর্যায়ক্রমিক ফসল চাষ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2133600"/>
            <a:ext cx="9976508" cy="38290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 বিলম্বিত ধ্বসা রোগের প্যাথোজেনের নাম লিখ।</a:t>
            </a:r>
          </a:p>
          <a:p>
            <a:pPr marL="0" indent="0" algn="just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 বিলম্বিত ধ্বসা রোগের প্যাথোজেনের কনিডিয়াসহ কনিডিওফোরের চিত্র অঙ্কণ কর।</a:t>
            </a:r>
          </a:p>
          <a:p>
            <a:pPr marL="0" indent="0" algn="just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রোগের ক্ষতিকর প্রভাব ব্যাখ্যা কর।</a:t>
            </a: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1" y="570986"/>
            <a:ext cx="953234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mage\Shariatpur-Pic-2-20-10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1" y="3192224"/>
            <a:ext cx="7590622" cy="36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644" y="147563"/>
            <a:ext cx="1084862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643" y="1594330"/>
            <a:ext cx="1084862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বাড়ির চারপাশে বিভিন্ন উদ্ভিদে ছত্রাকজনিত রোগ খুঁজে পেলে উদ্ভিদের রোগলক্ষণগুলো ছকে লিপিবদ্ধ কর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আানবে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Love-rose-for-you-wishes-greetings-flower-HD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056742" y="435979"/>
            <a:ext cx="6323682" cy="2646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6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864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13" y="4064329"/>
            <a:ext cx="5105100" cy="2793671"/>
          </a:xfrm>
          <a:prstGeom prst="rect">
            <a:avLst/>
          </a:prstGeom>
        </p:spPr>
      </p:pic>
      <p:pic>
        <p:nvPicPr>
          <p:cNvPr id="5" name="Picture 4" descr="images (6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306813" y="11017"/>
            <a:ext cx="5035526" cy="2698696"/>
          </a:xfrm>
          <a:prstGeom prst="rect">
            <a:avLst/>
          </a:prstGeom>
        </p:spPr>
      </p:pic>
      <p:pic>
        <p:nvPicPr>
          <p:cNvPr id="6" name="Picture 5" descr="download (3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238" y="-5532"/>
            <a:ext cx="5105100" cy="2715245"/>
          </a:xfrm>
          <a:prstGeom prst="rect">
            <a:avLst/>
          </a:prstGeom>
        </p:spPr>
      </p:pic>
      <p:pic>
        <p:nvPicPr>
          <p:cNvPr id="3074" name="Picture 2" descr="C:\Users\bishwa\Desktop\big_bfed523f688303de991cddea728ba01f_12-06-17_976_Potato-Disea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3" y="4011351"/>
            <a:ext cx="4793155" cy="2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6813" y="2806534"/>
            <a:ext cx="10790525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252" y="381000"/>
            <a:ext cx="1189174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ছত্রাকঘটিত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52" y="2590801"/>
            <a:ext cx="1189174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গোল আলুর বিলম্বিত ধ্বসা রোগ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53" y="4114801"/>
            <a:ext cx="118917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Late Blight 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disease 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potato</a:t>
            </a:r>
          </a:p>
        </p:txBody>
      </p:sp>
    </p:spTree>
    <p:extLst>
      <p:ext uri="{BB962C8B-B14F-4D97-AF65-F5344CB8AC3E}">
        <p14:creationId xmlns:p14="http://schemas.microsoft.com/office/powerpoint/2010/main" val="4260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660" y="914977"/>
            <a:ext cx="1146951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660" y="2115306"/>
            <a:ext cx="1146951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60" y="3223302"/>
            <a:ext cx="1146951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 কী তা বলতে পারবে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 বিলম্বিত ধ্বসা রোগের কারণ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 বিলম্বিত ধ্বসা রোগের লক্ষণ বর্ণনা করতে পারবে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নিয়ন্ত্র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990601"/>
            <a:ext cx="11746173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লেট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ব্লাইট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বিলম্বিত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ধ্বসা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কারনেই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১৯৪৫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আয়ারল্যান্ডে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দুর্ভ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িক্ষ দেখা দেয়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দেশে রংপুর,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রাজশাহী জেলায় যথেষ্ট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চাষ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হয়। এসব অঞ্চলে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রোগটি প্রতি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বছর আ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ফসলের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ক্ষতির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কারন হয়ে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ড়ায়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33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কত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সালে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আয়ারল্যান্ডে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দূর্ভিক্ষ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হয়েছিল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038_phytophthora_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027" y="361951"/>
            <a:ext cx="3316077" cy="4773033"/>
          </a:xfrm>
          <a:prstGeom prst="rect">
            <a:avLst/>
          </a:prstGeom>
        </p:spPr>
      </p:pic>
      <p:pic>
        <p:nvPicPr>
          <p:cNvPr id="3" name="Picture 2" descr="hh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65" y="419101"/>
            <a:ext cx="3942393" cy="4724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5454" y="5391152"/>
            <a:ext cx="7107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Phytophthora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infestans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288</Words>
  <Application>Microsoft Office PowerPoint</Application>
  <PresentationFormat>Widescreen</PresentationFormat>
  <Paragraphs>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Shonar Bangla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2021-01-16T04:29:50Z</dcterms:created>
  <dcterms:modified xsi:type="dcterms:W3CDTF">2021-01-20T02:44:12Z</dcterms:modified>
</cp:coreProperties>
</file>