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notesMasterIdLst>
    <p:notesMasterId r:id="rId13"/>
  </p:notesMasterIdLst>
  <p:sldIdLst>
    <p:sldId id="349" r:id="rId2"/>
    <p:sldId id="338" r:id="rId3"/>
    <p:sldId id="337" r:id="rId4"/>
    <p:sldId id="365" r:id="rId5"/>
    <p:sldId id="344" r:id="rId6"/>
    <p:sldId id="366" r:id="rId7"/>
    <p:sldId id="351" r:id="rId8"/>
    <p:sldId id="329" r:id="rId9"/>
    <p:sldId id="352" r:id="rId10"/>
    <p:sldId id="363" r:id="rId11"/>
    <p:sldId id="359" r:id="rId12"/>
  </p:sldIdLst>
  <p:sldSz cx="1161256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97B0"/>
    <a:srgbClr val="9170D2"/>
    <a:srgbClr val="07E95D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9" autoAdjust="0"/>
    <p:restoredTop sz="97312" autoAdjust="0"/>
  </p:normalViewPr>
  <p:slideViewPr>
    <p:cSldViewPr>
      <p:cViewPr varScale="1">
        <p:scale>
          <a:sx n="68" d="100"/>
          <a:sy n="68" d="100"/>
        </p:scale>
        <p:origin x="1062" y="72"/>
      </p:cViewPr>
      <p:guideLst>
        <p:guide orient="horz" pos="2160"/>
        <p:guide pos="36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0C036-88E5-431E-A445-21291A72266E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27050" y="685800"/>
            <a:ext cx="5803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1A8D7-8DC5-4775-A8C3-84EC016D3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65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1A8D7-8DC5-4775-A8C3-84EC016D31A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63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1571" y="1122363"/>
            <a:ext cx="8709422" cy="2387600"/>
          </a:xfrm>
        </p:spPr>
        <p:txBody>
          <a:bodyPr anchor="b"/>
          <a:lstStyle>
            <a:lvl1pPr algn="ctr">
              <a:defRPr sz="571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1571" y="3602038"/>
            <a:ext cx="8709422" cy="1655762"/>
          </a:xfrm>
        </p:spPr>
        <p:txBody>
          <a:bodyPr/>
          <a:lstStyle>
            <a:lvl1pPr marL="0" indent="0" algn="ctr">
              <a:buNone/>
              <a:defRPr sz="2286"/>
            </a:lvl1pPr>
            <a:lvl2pPr marL="435483" indent="0" algn="ctr">
              <a:buNone/>
              <a:defRPr sz="1905"/>
            </a:lvl2pPr>
            <a:lvl3pPr marL="870966" indent="0" algn="ctr">
              <a:buNone/>
              <a:defRPr sz="1715"/>
            </a:lvl3pPr>
            <a:lvl4pPr marL="1306449" indent="0" algn="ctr">
              <a:buNone/>
              <a:defRPr sz="1524"/>
            </a:lvl4pPr>
            <a:lvl5pPr marL="1741932" indent="0" algn="ctr">
              <a:buNone/>
              <a:defRPr sz="1524"/>
            </a:lvl5pPr>
            <a:lvl6pPr marL="2177415" indent="0" algn="ctr">
              <a:buNone/>
              <a:defRPr sz="1524"/>
            </a:lvl6pPr>
            <a:lvl7pPr marL="2612898" indent="0" algn="ctr">
              <a:buNone/>
              <a:defRPr sz="1524"/>
            </a:lvl7pPr>
            <a:lvl8pPr marL="3048381" indent="0" algn="ctr">
              <a:buNone/>
              <a:defRPr sz="1524"/>
            </a:lvl8pPr>
            <a:lvl9pPr marL="3483864" indent="0" algn="ctr">
              <a:buNone/>
              <a:defRPr sz="152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3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0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10240" y="365125"/>
            <a:ext cx="2503959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8364" y="365125"/>
            <a:ext cx="736672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3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15" y="1709739"/>
            <a:ext cx="10015836" cy="2852737"/>
          </a:xfrm>
        </p:spPr>
        <p:txBody>
          <a:bodyPr anchor="b"/>
          <a:lstStyle>
            <a:lvl1pPr>
              <a:defRPr sz="571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315" y="4589464"/>
            <a:ext cx="10015836" cy="1500187"/>
          </a:xfrm>
        </p:spPr>
        <p:txBody>
          <a:bodyPr/>
          <a:lstStyle>
            <a:lvl1pPr marL="0" indent="0">
              <a:buNone/>
              <a:defRPr sz="2286">
                <a:solidFill>
                  <a:schemeClr val="tx1">
                    <a:tint val="75000"/>
                  </a:schemeClr>
                </a:solidFill>
              </a:defRPr>
            </a:lvl1pPr>
            <a:lvl2pPr marL="435483" indent="0">
              <a:buNone/>
              <a:defRPr sz="1905">
                <a:solidFill>
                  <a:schemeClr val="tx1">
                    <a:tint val="75000"/>
                  </a:schemeClr>
                </a:solidFill>
              </a:defRPr>
            </a:lvl2pPr>
            <a:lvl3pPr marL="870966" indent="0">
              <a:buNone/>
              <a:defRPr sz="1715">
                <a:solidFill>
                  <a:schemeClr val="tx1">
                    <a:tint val="75000"/>
                  </a:schemeClr>
                </a:solidFill>
              </a:defRPr>
            </a:lvl3pPr>
            <a:lvl4pPr marL="1306449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4pPr>
            <a:lvl5pPr marL="1741932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5pPr>
            <a:lvl6pPr marL="2177415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6pPr>
            <a:lvl7pPr marL="2612898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7pPr>
            <a:lvl8pPr marL="3048381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8pPr>
            <a:lvl9pPr marL="3483864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6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8364" y="1825625"/>
            <a:ext cx="493533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8860" y="1825625"/>
            <a:ext cx="493533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876" y="365126"/>
            <a:ext cx="10015836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9877" y="1681163"/>
            <a:ext cx="4912658" cy="823912"/>
          </a:xfrm>
        </p:spPr>
        <p:txBody>
          <a:bodyPr anchor="b"/>
          <a:lstStyle>
            <a:lvl1pPr marL="0" indent="0">
              <a:buNone/>
              <a:defRPr sz="2286" b="1"/>
            </a:lvl1pPr>
            <a:lvl2pPr marL="435483" indent="0">
              <a:buNone/>
              <a:defRPr sz="1905" b="1"/>
            </a:lvl2pPr>
            <a:lvl3pPr marL="870966" indent="0">
              <a:buNone/>
              <a:defRPr sz="1715" b="1"/>
            </a:lvl3pPr>
            <a:lvl4pPr marL="1306449" indent="0">
              <a:buNone/>
              <a:defRPr sz="1524" b="1"/>
            </a:lvl4pPr>
            <a:lvl5pPr marL="1741932" indent="0">
              <a:buNone/>
              <a:defRPr sz="1524" b="1"/>
            </a:lvl5pPr>
            <a:lvl6pPr marL="2177415" indent="0">
              <a:buNone/>
              <a:defRPr sz="1524" b="1"/>
            </a:lvl6pPr>
            <a:lvl7pPr marL="2612898" indent="0">
              <a:buNone/>
              <a:defRPr sz="1524" b="1"/>
            </a:lvl7pPr>
            <a:lvl8pPr marL="3048381" indent="0">
              <a:buNone/>
              <a:defRPr sz="1524" b="1"/>
            </a:lvl8pPr>
            <a:lvl9pPr marL="3483864" indent="0">
              <a:buNone/>
              <a:defRPr sz="15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9877" y="2505075"/>
            <a:ext cx="491265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8860" y="1681163"/>
            <a:ext cx="4936852" cy="823912"/>
          </a:xfrm>
        </p:spPr>
        <p:txBody>
          <a:bodyPr anchor="b"/>
          <a:lstStyle>
            <a:lvl1pPr marL="0" indent="0">
              <a:buNone/>
              <a:defRPr sz="2286" b="1"/>
            </a:lvl1pPr>
            <a:lvl2pPr marL="435483" indent="0">
              <a:buNone/>
              <a:defRPr sz="1905" b="1"/>
            </a:lvl2pPr>
            <a:lvl3pPr marL="870966" indent="0">
              <a:buNone/>
              <a:defRPr sz="1715" b="1"/>
            </a:lvl3pPr>
            <a:lvl4pPr marL="1306449" indent="0">
              <a:buNone/>
              <a:defRPr sz="1524" b="1"/>
            </a:lvl4pPr>
            <a:lvl5pPr marL="1741932" indent="0">
              <a:buNone/>
              <a:defRPr sz="1524" b="1"/>
            </a:lvl5pPr>
            <a:lvl6pPr marL="2177415" indent="0">
              <a:buNone/>
              <a:defRPr sz="1524" b="1"/>
            </a:lvl6pPr>
            <a:lvl7pPr marL="2612898" indent="0">
              <a:buNone/>
              <a:defRPr sz="1524" b="1"/>
            </a:lvl7pPr>
            <a:lvl8pPr marL="3048381" indent="0">
              <a:buNone/>
              <a:defRPr sz="1524" b="1"/>
            </a:lvl8pPr>
            <a:lvl9pPr marL="3483864" indent="0">
              <a:buNone/>
              <a:defRPr sz="15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8860" y="2505075"/>
            <a:ext cx="493685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8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3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6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876" y="457200"/>
            <a:ext cx="3745354" cy="1600200"/>
          </a:xfrm>
        </p:spPr>
        <p:txBody>
          <a:bodyPr anchor="b"/>
          <a:lstStyle>
            <a:lvl1pPr>
              <a:defRPr sz="304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6852" y="987426"/>
            <a:ext cx="5878860" cy="4873625"/>
          </a:xfrm>
        </p:spPr>
        <p:txBody>
          <a:bodyPr/>
          <a:lstStyle>
            <a:lvl1pPr>
              <a:defRPr sz="3048"/>
            </a:lvl1pPr>
            <a:lvl2pPr>
              <a:defRPr sz="2667"/>
            </a:lvl2pPr>
            <a:lvl3pPr>
              <a:defRPr sz="228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876" y="2057400"/>
            <a:ext cx="3745354" cy="3811588"/>
          </a:xfrm>
        </p:spPr>
        <p:txBody>
          <a:bodyPr/>
          <a:lstStyle>
            <a:lvl1pPr marL="0" indent="0">
              <a:buNone/>
              <a:defRPr sz="1524"/>
            </a:lvl1pPr>
            <a:lvl2pPr marL="435483" indent="0">
              <a:buNone/>
              <a:defRPr sz="1334"/>
            </a:lvl2pPr>
            <a:lvl3pPr marL="870966" indent="0">
              <a:buNone/>
              <a:defRPr sz="1143"/>
            </a:lvl3pPr>
            <a:lvl4pPr marL="1306449" indent="0">
              <a:buNone/>
              <a:defRPr sz="953"/>
            </a:lvl4pPr>
            <a:lvl5pPr marL="1741932" indent="0">
              <a:buNone/>
              <a:defRPr sz="953"/>
            </a:lvl5pPr>
            <a:lvl6pPr marL="2177415" indent="0">
              <a:buNone/>
              <a:defRPr sz="953"/>
            </a:lvl6pPr>
            <a:lvl7pPr marL="2612898" indent="0">
              <a:buNone/>
              <a:defRPr sz="953"/>
            </a:lvl7pPr>
            <a:lvl8pPr marL="3048381" indent="0">
              <a:buNone/>
              <a:defRPr sz="953"/>
            </a:lvl8pPr>
            <a:lvl9pPr marL="3483864" indent="0">
              <a:buNone/>
              <a:defRPr sz="9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2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876" y="457200"/>
            <a:ext cx="3745354" cy="1600200"/>
          </a:xfrm>
        </p:spPr>
        <p:txBody>
          <a:bodyPr anchor="b"/>
          <a:lstStyle>
            <a:lvl1pPr>
              <a:defRPr sz="304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6852" y="987426"/>
            <a:ext cx="5878860" cy="4873625"/>
          </a:xfrm>
        </p:spPr>
        <p:txBody>
          <a:bodyPr/>
          <a:lstStyle>
            <a:lvl1pPr marL="0" indent="0">
              <a:buNone/>
              <a:defRPr sz="3048"/>
            </a:lvl1pPr>
            <a:lvl2pPr marL="435483" indent="0">
              <a:buNone/>
              <a:defRPr sz="2667"/>
            </a:lvl2pPr>
            <a:lvl3pPr marL="870966" indent="0">
              <a:buNone/>
              <a:defRPr sz="2286"/>
            </a:lvl3pPr>
            <a:lvl4pPr marL="1306449" indent="0">
              <a:buNone/>
              <a:defRPr sz="1905"/>
            </a:lvl4pPr>
            <a:lvl5pPr marL="1741932" indent="0">
              <a:buNone/>
              <a:defRPr sz="1905"/>
            </a:lvl5pPr>
            <a:lvl6pPr marL="2177415" indent="0">
              <a:buNone/>
              <a:defRPr sz="1905"/>
            </a:lvl6pPr>
            <a:lvl7pPr marL="2612898" indent="0">
              <a:buNone/>
              <a:defRPr sz="1905"/>
            </a:lvl7pPr>
            <a:lvl8pPr marL="3048381" indent="0">
              <a:buNone/>
              <a:defRPr sz="1905"/>
            </a:lvl8pPr>
            <a:lvl9pPr marL="3483864" indent="0">
              <a:buNone/>
              <a:defRPr sz="190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876" y="2057400"/>
            <a:ext cx="3745354" cy="3811588"/>
          </a:xfrm>
        </p:spPr>
        <p:txBody>
          <a:bodyPr/>
          <a:lstStyle>
            <a:lvl1pPr marL="0" indent="0">
              <a:buNone/>
              <a:defRPr sz="1524"/>
            </a:lvl1pPr>
            <a:lvl2pPr marL="435483" indent="0">
              <a:buNone/>
              <a:defRPr sz="1334"/>
            </a:lvl2pPr>
            <a:lvl3pPr marL="870966" indent="0">
              <a:buNone/>
              <a:defRPr sz="1143"/>
            </a:lvl3pPr>
            <a:lvl4pPr marL="1306449" indent="0">
              <a:buNone/>
              <a:defRPr sz="953"/>
            </a:lvl4pPr>
            <a:lvl5pPr marL="1741932" indent="0">
              <a:buNone/>
              <a:defRPr sz="953"/>
            </a:lvl5pPr>
            <a:lvl6pPr marL="2177415" indent="0">
              <a:buNone/>
              <a:defRPr sz="953"/>
            </a:lvl6pPr>
            <a:lvl7pPr marL="2612898" indent="0">
              <a:buNone/>
              <a:defRPr sz="953"/>
            </a:lvl7pPr>
            <a:lvl8pPr marL="3048381" indent="0">
              <a:buNone/>
              <a:defRPr sz="953"/>
            </a:lvl8pPr>
            <a:lvl9pPr marL="3483864" indent="0">
              <a:buNone/>
              <a:defRPr sz="9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7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8364" y="365126"/>
            <a:ext cx="100158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364" y="1825625"/>
            <a:ext cx="100158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364" y="6356351"/>
            <a:ext cx="261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46662" y="6356351"/>
            <a:ext cx="3919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1372" y="6356351"/>
            <a:ext cx="261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6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xStyles>
    <p:titleStyle>
      <a:lvl1pPr algn="l" defTabSz="870966" rtl="0" eaLnBrk="1" latinLnBrk="0" hangingPunct="1">
        <a:lnSpc>
          <a:spcPct val="90000"/>
        </a:lnSpc>
        <a:spcBef>
          <a:spcPct val="0"/>
        </a:spcBef>
        <a:buNone/>
        <a:defRPr sz="41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7742" indent="-217742" algn="l" defTabSz="870966" rtl="0" eaLnBrk="1" latinLnBrk="0" hangingPunct="1">
        <a:lnSpc>
          <a:spcPct val="90000"/>
        </a:lnSpc>
        <a:spcBef>
          <a:spcPts val="953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53225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2286" kern="1200">
          <a:solidFill>
            <a:schemeClr val="tx1"/>
          </a:solidFill>
          <a:latin typeface="+mn-lt"/>
          <a:ea typeface="+mn-ea"/>
          <a:cs typeface="+mn-cs"/>
        </a:defRPr>
      </a:lvl2pPr>
      <a:lvl3pPr marL="1088708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524191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4pPr>
      <a:lvl5pPr marL="1959674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5pPr>
      <a:lvl6pPr marL="2395157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6pPr>
      <a:lvl7pPr marL="2830640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7pPr>
      <a:lvl8pPr marL="3266123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8pPr>
      <a:lvl9pPr marL="3701606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1pPr>
      <a:lvl2pPr marL="435483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2pPr>
      <a:lvl3pPr marL="870966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3pPr>
      <a:lvl4pPr marL="1306449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4pPr>
      <a:lvl5pPr marL="1741932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5pPr>
      <a:lvl6pPr marL="2177415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6pPr>
      <a:lvl7pPr marL="2612898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7pPr>
      <a:lvl8pPr marL="3048381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8pPr>
      <a:lvl9pPr marL="3483864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44" t="29984" r="9070" b="31855"/>
          <a:stretch/>
        </p:blipFill>
        <p:spPr>
          <a:xfrm>
            <a:off x="2240186" y="2112839"/>
            <a:ext cx="3991819" cy="18495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005" y="1600200"/>
            <a:ext cx="3560135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04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A328AA8-4446-4EB0-A25C-2D6455FBEF8D}"/>
              </a:ext>
            </a:extLst>
          </p:cNvPr>
          <p:cNvSpPr txBox="1"/>
          <p:nvPr/>
        </p:nvSpPr>
        <p:spPr>
          <a:xfrm flipH="1">
            <a:off x="472281" y="685800"/>
            <a:ext cx="6431281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rgbClr val="8497B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/>
              <a:t>Fill in the gaps:Group-1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5583C5-F282-4810-8407-65319E6C956F}"/>
              </a:ext>
            </a:extLst>
          </p:cNvPr>
          <p:cNvSpPr txBox="1"/>
          <p:nvPr/>
        </p:nvSpPr>
        <p:spPr>
          <a:xfrm>
            <a:off x="738980" y="1613118"/>
            <a:ext cx="5897881" cy="1815882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/>
              <a:t>The roses are __________.</a:t>
            </a:r>
          </a:p>
          <a:p>
            <a:pPr marL="514350" indent="-514350">
              <a:buAutoNum type="arabicPeriod"/>
            </a:pPr>
            <a:r>
              <a:rPr lang="en-US" sz="2800" dirty="0"/>
              <a:t>Where does ________ go.</a:t>
            </a:r>
          </a:p>
          <a:p>
            <a:pPr marL="514350" indent="-514350">
              <a:buAutoNum type="arabicPeriod"/>
            </a:pPr>
            <a:r>
              <a:rPr lang="en-US" sz="2800" dirty="0"/>
              <a:t>The butterfly is of ________ color.</a:t>
            </a:r>
          </a:p>
          <a:p>
            <a:endParaRPr lang="en-US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3A7D7A-68E6-40F8-AE65-8CE0FF60CD28}"/>
              </a:ext>
            </a:extLst>
          </p:cNvPr>
          <p:cNvSpPr txBox="1"/>
          <p:nvPr/>
        </p:nvSpPr>
        <p:spPr>
          <a:xfrm>
            <a:off x="723581" y="3617655"/>
            <a:ext cx="79629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Group-2:</a:t>
            </a:r>
          </a:p>
          <a:p>
            <a:r>
              <a:rPr lang="en-US" sz="4000" dirty="0"/>
              <a:t>1.What does butterfly do?</a:t>
            </a:r>
          </a:p>
          <a:p>
            <a:r>
              <a:rPr lang="en-US" sz="4000" dirty="0"/>
              <a:t>2.How many colors are there in  the butterfly?</a:t>
            </a:r>
          </a:p>
        </p:txBody>
      </p:sp>
    </p:spTree>
    <p:extLst>
      <p:ext uri="{BB962C8B-B14F-4D97-AF65-F5344CB8AC3E}">
        <p14:creationId xmlns:p14="http://schemas.microsoft.com/office/powerpoint/2010/main" val="379873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47831" y="2957782"/>
            <a:ext cx="6934520" cy="1284830"/>
            <a:chOff x="700881" y="2895600"/>
            <a:chExt cx="7621433" cy="1480868"/>
          </a:xfrm>
        </p:grpSpPr>
        <p:pic>
          <p:nvPicPr>
            <p:cNvPr id="3" name="Picture 2" descr="images.jpg"/>
            <p:cNvPicPr>
              <a:picLocks noChangeAspect="1"/>
            </p:cNvPicPr>
            <p:nvPr/>
          </p:nvPicPr>
          <p:blipFill rotWithShape="1">
            <a:blip r:embed="rId2"/>
            <a:srcRect t="7608" b="49282"/>
            <a:stretch/>
          </p:blipFill>
          <p:spPr>
            <a:xfrm>
              <a:off x="700881" y="2895600"/>
              <a:ext cx="4191000" cy="1295400"/>
            </a:xfrm>
            <a:prstGeom prst="rect">
              <a:avLst/>
            </a:prstGeom>
          </p:spPr>
        </p:pic>
        <p:pic>
          <p:nvPicPr>
            <p:cNvPr id="4" name="Picture 3" descr="images.jpg"/>
            <p:cNvPicPr>
              <a:picLocks noChangeAspect="1"/>
            </p:cNvPicPr>
            <p:nvPr/>
          </p:nvPicPr>
          <p:blipFill rotWithShape="1">
            <a:blip r:embed="rId2"/>
            <a:srcRect l="18182" t="50718"/>
            <a:stretch/>
          </p:blipFill>
          <p:spPr>
            <a:xfrm>
              <a:off x="4893314" y="2895600"/>
              <a:ext cx="3429000" cy="1480868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1360764" y="1934101"/>
            <a:ext cx="9870678" cy="62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That’s all for today. Goodbye. See you tomorrow.</a:t>
            </a:r>
          </a:p>
        </p:txBody>
      </p:sp>
    </p:spTree>
    <p:extLst>
      <p:ext uri="{BB962C8B-B14F-4D97-AF65-F5344CB8AC3E}">
        <p14:creationId xmlns:p14="http://schemas.microsoft.com/office/powerpoint/2010/main" val="85971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604593" y="1382856"/>
            <a:ext cx="4876800" cy="2000548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bn-BD" sz="3200" dirty="0">
                <a:latin typeface="Times New Roman" pitchFamily="18" charset="0"/>
                <a:cs typeface="Times New Roman" pitchFamily="18" charset="0"/>
              </a:rPr>
              <a:t>     Umme Sabiha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ASISSTANT TEACHER</a:t>
            </a: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bn-BD" sz="2000" dirty="0">
                <a:latin typeface="Times New Roman" pitchFamily="18" charset="0"/>
                <a:cs typeface="Times New Roman" pitchFamily="18" charset="0"/>
              </a:rPr>
              <a:t>KAJIRBAG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GOVT. PRIMARY SCHOOL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bn-BD" sz="1600" dirty="0">
                <a:latin typeface="Times New Roman" pitchFamily="18" charset="0"/>
                <a:cs typeface="Times New Roman" pitchFamily="18" charset="0"/>
              </a:rPr>
              <a:t>SIJDIKHAN , MUNSHIGONJ.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272881" y="2057400"/>
            <a:ext cx="6187282" cy="2438400"/>
            <a:chOff x="5272881" y="2057400"/>
            <a:chExt cx="6187282" cy="2438400"/>
          </a:xfrm>
        </p:grpSpPr>
        <p:sp>
          <p:nvSpPr>
            <p:cNvPr id="3" name="TextBox 8"/>
            <p:cNvSpPr txBox="1"/>
            <p:nvPr/>
          </p:nvSpPr>
          <p:spPr>
            <a:xfrm>
              <a:off x="5958681" y="2057400"/>
              <a:ext cx="3581400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Sub: English </a:t>
              </a:r>
            </a:p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Class: Two</a:t>
              </a:r>
            </a:p>
          </p:txBody>
        </p:sp>
        <p:sp>
          <p:nvSpPr>
            <p:cNvPr id="4" name="TextBox 8"/>
            <p:cNvSpPr txBox="1"/>
            <p:nvPr/>
          </p:nvSpPr>
          <p:spPr>
            <a:xfrm>
              <a:off x="5272881" y="3110805"/>
              <a:ext cx="6187282" cy="1384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       Lesson :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Colours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       Parts of the lesson: (Activity-B)</a:t>
              </a:r>
            </a:p>
            <a:p>
              <a:r>
                <a:rPr lang="en-US" sz="2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       Page No-33</a:t>
              </a:r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5501481" y="1524000"/>
            <a:ext cx="0" cy="3124200"/>
          </a:xfrm>
          <a:prstGeom prst="line">
            <a:avLst/>
          </a:prstGeom>
          <a:ln>
            <a:solidFill>
              <a:srgbClr val="FC10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577681" y="1676400"/>
            <a:ext cx="0" cy="30480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53881" y="1905000"/>
            <a:ext cx="0" cy="2895600"/>
          </a:xfrm>
          <a:prstGeom prst="line">
            <a:avLst/>
          </a:prstGeom>
          <a:ln>
            <a:solidFill>
              <a:srgbClr val="FC10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F5D856A-755C-4F74-9EDA-7AB7C051E598}"/>
              </a:ext>
            </a:extLst>
          </p:cNvPr>
          <p:cNvSpPr txBox="1"/>
          <p:nvPr/>
        </p:nvSpPr>
        <p:spPr>
          <a:xfrm>
            <a:off x="549496" y="3474597"/>
            <a:ext cx="4876799" cy="14465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Mosa.Hajera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Begum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Kharatiya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Govt. Primary School.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Burichang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Cumilla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239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4081" y="1622286"/>
            <a:ext cx="6553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Hello! Hello! How are you?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I’m well, I’m good.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I’m great, I’m wonderful.</a:t>
            </a: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Hello! Hello! How are you?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I’m fine! I’m great today.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67681" y="762000"/>
            <a:ext cx="960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9170D2"/>
                </a:solidFill>
                <a:latin typeface="Times New Roman" pitchFamily="18" charset="0"/>
                <a:cs typeface="Times New Roman" pitchFamily="18" charset="0"/>
              </a:rPr>
              <a:t>Safety environment by greetings song.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04"/>
          <a:stretch/>
        </p:blipFill>
        <p:spPr>
          <a:xfrm>
            <a:off x="1767681" y="2003286"/>
            <a:ext cx="1383563" cy="265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07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37D227-E5D1-4256-9106-3BC0166AD01C}"/>
              </a:ext>
            </a:extLst>
          </p:cNvPr>
          <p:cNvSpPr txBox="1"/>
          <p:nvPr/>
        </p:nvSpPr>
        <p:spPr>
          <a:xfrm>
            <a:off x="1348581" y="1066800"/>
            <a:ext cx="8915400" cy="32316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Outcomes: 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end of the lesson the students will be-</a:t>
            </a:r>
          </a:p>
          <a:p>
            <a:pPr marL="742950" indent="-742950"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words (rainbow, yellow, indigo, violet) in small group.</a:t>
            </a:r>
          </a:p>
          <a:p>
            <a:pPr marL="742950" indent="-742950"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 the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song along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others in WCW.</a:t>
            </a:r>
          </a:p>
        </p:txBody>
      </p:sp>
    </p:spTree>
    <p:extLst>
      <p:ext uri="{BB962C8B-B14F-4D97-AF65-F5344CB8AC3E}">
        <p14:creationId xmlns:p14="http://schemas.microsoft.com/office/powerpoint/2010/main" val="146116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6113" y="418236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Lead In activities:</a:t>
            </a:r>
          </a:p>
          <a:p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Dear students-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91681" y="2057400"/>
            <a:ext cx="533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Do you find anything that is yellow?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91681" y="3647603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How the color is red?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10481" y="4419600"/>
            <a:ext cx="9005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Now try to say- 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What can be the topic of our today’s lesson?</a:t>
            </a:r>
          </a:p>
        </p:txBody>
      </p:sp>
    </p:spTree>
    <p:extLst>
      <p:ext uri="{BB962C8B-B14F-4D97-AF65-F5344CB8AC3E}">
        <p14:creationId xmlns:p14="http://schemas.microsoft.com/office/powerpoint/2010/main" val="103213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1920C81-3DA7-4C8A-88F0-449CD014A33E}"/>
              </a:ext>
            </a:extLst>
          </p:cNvPr>
          <p:cNvSpPr txBox="1"/>
          <p:nvPr/>
        </p:nvSpPr>
        <p:spPr>
          <a:xfrm>
            <a:off x="1386681" y="11430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940CEA-AA79-425F-9596-0E460F2F1309}"/>
              </a:ext>
            </a:extLst>
          </p:cNvPr>
          <p:cNvSpPr txBox="1"/>
          <p:nvPr/>
        </p:nvSpPr>
        <p:spPr>
          <a:xfrm>
            <a:off x="1386681" y="24384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6">
                    <a:lumMod val="50000"/>
                  </a:schemeClr>
                </a:solidFill>
              </a:rPr>
              <a:t>GREEN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C3B29C-8172-4477-84D0-05D22467A62C}"/>
              </a:ext>
            </a:extLst>
          </p:cNvPr>
          <p:cNvSpPr txBox="1"/>
          <p:nvPr/>
        </p:nvSpPr>
        <p:spPr>
          <a:xfrm>
            <a:off x="3901281" y="4884004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7030A0"/>
                </a:solidFill>
              </a:rPr>
              <a:t>VIOLET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CBD48E-128B-49A2-A871-A14391F3480D}"/>
              </a:ext>
            </a:extLst>
          </p:cNvPr>
          <p:cNvSpPr txBox="1"/>
          <p:nvPr/>
        </p:nvSpPr>
        <p:spPr>
          <a:xfrm>
            <a:off x="5958681" y="1050666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accent5">
                    <a:lumMod val="75000"/>
                  </a:schemeClr>
                </a:solidFill>
              </a:rPr>
              <a:t>blue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9815F1-6915-4C01-BF6F-03FEA7DBB741}"/>
              </a:ext>
            </a:extLst>
          </p:cNvPr>
          <p:cNvSpPr txBox="1"/>
          <p:nvPr/>
        </p:nvSpPr>
        <p:spPr>
          <a:xfrm>
            <a:off x="5924525" y="2537470"/>
            <a:ext cx="2590800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White</a:t>
            </a:r>
          </a:p>
        </p:txBody>
      </p:sp>
    </p:spTree>
    <p:extLst>
      <p:ext uri="{BB962C8B-B14F-4D97-AF65-F5344CB8AC3E}">
        <p14:creationId xmlns:p14="http://schemas.microsoft.com/office/powerpoint/2010/main" val="315318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84750" y="918444"/>
            <a:ext cx="740131" cy="4841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1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</a:t>
            </a:r>
          </a:p>
          <a:p>
            <a:endParaRPr lang="en-US" sz="381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1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endParaRPr lang="en-US" sz="381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1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endParaRPr lang="en-US" sz="381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1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r>
              <a:rPr lang="en-US" sz="419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5715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53481" y="2209800"/>
            <a:ext cx="4818277" cy="737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9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5715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7F81B1-3EAC-4A14-B390-8A4B4154FD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328" y="609600"/>
            <a:ext cx="1229981" cy="9674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EB5FC29-64D5-4CF3-B0B1-DCFFC3D507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103" y="4343400"/>
            <a:ext cx="1190625" cy="126162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A0F31CE-FF0C-4CA2-84CE-294286BE93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593" y="1914127"/>
            <a:ext cx="1657350" cy="103292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623E978-00C5-44E0-8414-08621E12D2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90" y="3045087"/>
            <a:ext cx="1607053" cy="106942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97F82C2-BA6D-4FFF-B244-1B456F011FD8}"/>
              </a:ext>
            </a:extLst>
          </p:cNvPr>
          <p:cNvSpPr txBox="1"/>
          <p:nvPr/>
        </p:nvSpPr>
        <p:spPr>
          <a:xfrm>
            <a:off x="5120481" y="6096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</a:rPr>
              <a:t>Yellow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28AA5B-5798-460C-9ED4-FED85EB890F0}"/>
              </a:ext>
            </a:extLst>
          </p:cNvPr>
          <p:cNvSpPr txBox="1"/>
          <p:nvPr/>
        </p:nvSpPr>
        <p:spPr>
          <a:xfrm>
            <a:off x="5349081" y="1898459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Blue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1852B4B-2C52-4026-8AA1-C98FA0E10A2F}"/>
              </a:ext>
            </a:extLst>
          </p:cNvPr>
          <p:cNvSpPr txBox="1"/>
          <p:nvPr/>
        </p:nvSpPr>
        <p:spPr>
          <a:xfrm>
            <a:off x="5272881" y="3429000"/>
            <a:ext cx="2087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Green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6201F8-7D74-45EF-95B2-6DD85FD8B17B}"/>
              </a:ext>
            </a:extLst>
          </p:cNvPr>
          <p:cNvSpPr txBox="1"/>
          <p:nvPr/>
        </p:nvSpPr>
        <p:spPr>
          <a:xfrm>
            <a:off x="5272881" y="4572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Red</a:t>
            </a:r>
          </a:p>
        </p:txBody>
      </p:sp>
    </p:spTree>
    <p:extLst>
      <p:ext uri="{BB962C8B-B14F-4D97-AF65-F5344CB8AC3E}">
        <p14:creationId xmlns:p14="http://schemas.microsoft.com/office/powerpoint/2010/main" val="93914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AC79660-55BC-4F97-9FA5-D405CBF854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81" y="304801"/>
            <a:ext cx="100584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85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5281" y="1690062"/>
            <a:ext cx="9372600" cy="3477875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Beautiful butterfly,</a:t>
            </a:r>
          </a:p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Beautiful butterfly,</a:t>
            </a:r>
          </a:p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I see you!</a:t>
            </a:r>
          </a:p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Where do you go?</a:t>
            </a:r>
          </a:p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I have 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red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flowers to give honey to you. </a:t>
            </a:r>
          </a:p>
        </p:txBody>
      </p:sp>
    </p:spTree>
    <p:extLst>
      <p:ext uri="{BB962C8B-B14F-4D97-AF65-F5344CB8AC3E}">
        <p14:creationId xmlns:p14="http://schemas.microsoft.com/office/powerpoint/2010/main" val="2557675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1184</TotalTime>
  <Words>261</Words>
  <Application>Microsoft Office PowerPoint</Application>
  <PresentationFormat>Custom</PresentationFormat>
  <Paragraphs>63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Umme Sabiha</cp:lastModifiedBy>
  <cp:revision>185</cp:revision>
  <dcterms:created xsi:type="dcterms:W3CDTF">2006-08-16T00:00:00Z</dcterms:created>
  <dcterms:modified xsi:type="dcterms:W3CDTF">2020-12-08T10:38:12Z</dcterms:modified>
</cp:coreProperties>
</file>