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7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3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BF13-490C-4147-A141-DAB5796D83C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AE9F-B410-40B7-BB7C-36726170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76" y="157163"/>
            <a:ext cx="495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Welcome Everybody for todays multimedia class.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71475"/>
            <a:ext cx="5595937" cy="6486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-142875"/>
            <a:ext cx="395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Open the </a:t>
            </a:r>
            <a:r>
              <a:rPr lang="en-US" sz="3600" b="1" dirty="0" err="1" smtClean="0">
                <a:solidFill>
                  <a:srgbClr val="FF0000"/>
                </a:solidFill>
              </a:rPr>
              <a:t>taxtbook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0" y="271463"/>
            <a:ext cx="287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Teachers lesson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87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587"/>
            <a:ext cx="1209198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13" y="900113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Read the lesson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0"/>
            <a:ext cx="11444287" cy="672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0"/>
            <a:ext cx="172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Pair work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4"/>
            <a:ext cx="12087225" cy="6757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3" y="100014"/>
            <a:ext cx="252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Group work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399" y="1042987"/>
            <a:ext cx="225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Assessment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4" y="2328863"/>
            <a:ext cx="114442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Read the sentences . Write T for True or F for False.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1.The </a:t>
            </a:r>
            <a:r>
              <a:rPr lang="en-US" sz="2800" b="1" dirty="0" err="1" smtClean="0">
                <a:solidFill>
                  <a:srgbClr val="00B0F0"/>
                </a:solidFill>
              </a:rPr>
              <a:t>girle</a:t>
            </a:r>
            <a:r>
              <a:rPr lang="en-US" sz="2800" b="1" dirty="0" smtClean="0">
                <a:solidFill>
                  <a:srgbClr val="00B0F0"/>
                </a:solidFill>
              </a:rPr>
              <a:t> name is Rima.---------------- F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2. She is 9 years old.------------------- F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3. She is a student. ----------------- T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4. She is in class 2.---------------- F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5. She is at </a:t>
            </a:r>
            <a:r>
              <a:rPr lang="en-US" sz="2800" b="1" dirty="0" err="1" smtClean="0">
                <a:solidFill>
                  <a:srgbClr val="00B0F0"/>
                </a:solidFill>
              </a:rPr>
              <a:t>Mirpur</a:t>
            </a:r>
            <a:r>
              <a:rPr lang="en-US" sz="2800" b="1" dirty="0" smtClean="0">
                <a:solidFill>
                  <a:srgbClr val="00B0F0"/>
                </a:solidFill>
              </a:rPr>
              <a:t> Primary School.--------------------F</a:t>
            </a:r>
          </a:p>
        </p:txBody>
      </p:sp>
    </p:spTree>
    <p:extLst>
      <p:ext uri="{BB962C8B-B14F-4D97-AF65-F5344CB8AC3E}">
        <p14:creationId xmlns:p14="http://schemas.microsoft.com/office/powerpoint/2010/main" val="32346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42875"/>
            <a:ext cx="11839575" cy="6586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1613" y="857250"/>
            <a:ext cx="495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Thanks so much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3300412" y="0"/>
            <a:ext cx="5143500" cy="145732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Introduction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1" y="3571875"/>
            <a:ext cx="5057775" cy="3057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843087"/>
            <a:ext cx="1643062" cy="17287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886450" y="1714500"/>
            <a:ext cx="0" cy="4914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43625" y="2228850"/>
            <a:ext cx="28575" cy="3914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14988" y="2271713"/>
            <a:ext cx="28575" cy="38719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5" y="1855513"/>
            <a:ext cx="1352549" cy="1587775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7443788" y="3443288"/>
            <a:ext cx="3500437" cy="31861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838" y="3829050"/>
            <a:ext cx="28146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Class: Three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Subject: English</a:t>
            </a:r>
          </a:p>
          <a:p>
            <a:r>
              <a:rPr lang="en-US" sz="2400" dirty="0" smtClean="0"/>
              <a:t>Unit: One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Lesson: Greetings and </a:t>
            </a:r>
            <a:r>
              <a:rPr lang="en-US" sz="2400" dirty="0" smtClean="0">
                <a:solidFill>
                  <a:srgbClr val="7030A0"/>
                </a:solidFill>
              </a:rPr>
              <a:t>introductions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Time: 40 minutes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1" y="4207669"/>
            <a:ext cx="4829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MUHAMMED BURHAN UDDIN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sz="2400" i="1" dirty="0" smtClean="0">
                <a:solidFill>
                  <a:srgbClr val="C00000"/>
                </a:solidFill>
              </a:rPr>
              <a:t>Assistant Teacher</a:t>
            </a:r>
          </a:p>
          <a:p>
            <a:r>
              <a:rPr lang="en-US" sz="2000" b="1" dirty="0" smtClean="0"/>
              <a:t>          </a:t>
            </a:r>
            <a:r>
              <a:rPr lang="en-US" sz="2000" b="1" dirty="0" err="1" smtClean="0"/>
              <a:t>Hemu</a:t>
            </a:r>
            <a:r>
              <a:rPr lang="en-US" sz="2000" b="1" dirty="0" smtClean="0"/>
              <a:t> Govt. Primary School</a:t>
            </a:r>
          </a:p>
          <a:p>
            <a:r>
              <a:rPr lang="en-US" sz="2000" b="1" dirty="0" smtClean="0"/>
              <a:t>                  </a:t>
            </a:r>
            <a:r>
              <a:rPr lang="en-US" sz="2000" b="1" dirty="0" err="1" smtClean="0"/>
              <a:t>Jaintapur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Sylhet</a:t>
            </a:r>
            <a:r>
              <a:rPr lang="en-US" sz="2000" b="1" dirty="0" smtClean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731" y="1855513"/>
            <a:ext cx="1352549" cy="15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43288" y="128587"/>
            <a:ext cx="50863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Learning outcomes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099" y="2028825"/>
            <a:ext cx="10101263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1&gt; Students able to know greetings</a:t>
            </a:r>
            <a:r>
              <a:rPr lang="en-US" dirty="0" smtClean="0"/>
              <a:t>.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2&gt;Students able to know </a:t>
            </a:r>
            <a:r>
              <a:rPr lang="en-US" sz="4800" b="1" dirty="0" err="1" smtClean="0">
                <a:solidFill>
                  <a:srgbClr val="7030A0"/>
                </a:solidFill>
              </a:rPr>
              <a:t>itroductions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213" y="142875"/>
            <a:ext cx="687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Lets we sing a song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Welcome </a:t>
            </a:r>
            <a:r>
              <a:rPr lang="en-US" sz="4800" b="1" dirty="0" err="1" smtClean="0">
                <a:solidFill>
                  <a:srgbClr val="FF0000"/>
                </a:solidFill>
              </a:rPr>
              <a:t>welcome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0" y="100013"/>
            <a:ext cx="12191999" cy="67579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8586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Look at the pictures bellow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6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163"/>
            <a:ext cx="12192000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144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2021-01-10T13:26:44Z</dcterms:created>
  <dcterms:modified xsi:type="dcterms:W3CDTF">2021-01-19T18:22:25Z</dcterms:modified>
</cp:coreProperties>
</file>