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9" r:id="rId3"/>
    <p:sldId id="260" r:id="rId4"/>
    <p:sldId id="261" r:id="rId5"/>
    <p:sldId id="262" r:id="rId6"/>
    <p:sldId id="283" r:id="rId7"/>
    <p:sldId id="263" r:id="rId8"/>
    <p:sldId id="264" r:id="rId9"/>
    <p:sldId id="265" r:id="rId10"/>
    <p:sldId id="279" r:id="rId11"/>
    <p:sldId id="280" r:id="rId12"/>
    <p:sldId id="281" r:id="rId13"/>
    <p:sldId id="282" r:id="rId14"/>
    <p:sldId id="271" r:id="rId15"/>
    <p:sldId id="27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0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49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138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29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2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1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3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9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5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5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5AAA9A10-A6C1-4AEB-BA71-CA7B1768F14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DCF07CCA-01A8-4879-824F-C3BA0787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2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338" cy="12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n 14"/>
          <p:cNvSpPr/>
          <p:nvPr/>
        </p:nvSpPr>
        <p:spPr>
          <a:xfrm>
            <a:off x="159445" y="995884"/>
            <a:ext cx="4660528" cy="4282266"/>
          </a:xfrm>
          <a:prstGeom prst="sun">
            <a:avLst>
              <a:gd name="adj" fmla="val 22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0748" y="2560738"/>
            <a:ext cx="317792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276" y="995884"/>
            <a:ext cx="3943332" cy="39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4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curtains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156" y="400597"/>
            <a:ext cx="3098641" cy="2425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672" y="400597"/>
            <a:ext cx="3092528" cy="24257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346" y="3711834"/>
            <a:ext cx="3164532" cy="24534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92437" y="2945915"/>
            <a:ext cx="124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9964" y="2945914"/>
            <a:ext cx="1413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87436" y="6165273"/>
            <a:ext cx="14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3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0000">
        <p15:prstTrans prst="wind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898073" y="124692"/>
            <a:ext cx="6386945" cy="116378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09108" y="272811"/>
            <a:ext cx="29648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4109" y="2299855"/>
            <a:ext cx="753687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রকমের জিনিস আমাদের চারদিক ঘিরে রেখেছে। শ্রেণিকক্ষে চেয়ার, টেবিল, বই, খাতা এবং তোমার শিক্ষক ও সহপাঠীরা রয়েছে। মাঠে রয়েছে গাছপালা, গরু-ছাগল,মাটি, পানি বায়ু, সূর্যের আলো ইত্যাদি। এই সবকিছু নিয়েই 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4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0000">
        <p15:prstTrans prst="pageCurlDouble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149926" y="193963"/>
            <a:ext cx="7647709" cy="1440873"/>
          </a:xfrm>
          <a:prstGeom prst="ribbon">
            <a:avLst>
              <a:gd name="adj1" fmla="val 16667"/>
              <a:gd name="adj2" fmla="val 68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0070" y="434507"/>
            <a:ext cx="4627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0070" y="1875380"/>
            <a:ext cx="4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বইযের </a:t>
            </a:r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পৃষ্টা বের কর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5" y="2521710"/>
            <a:ext cx="4197926" cy="41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690252" y="235527"/>
            <a:ext cx="6788728" cy="1371600"/>
          </a:xfrm>
          <a:prstGeom prst="ribbon">
            <a:avLst>
              <a:gd name="adj1" fmla="val 16667"/>
              <a:gd name="adj2" fmla="val 52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449779" y="540327"/>
            <a:ext cx="36576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54" y="4561489"/>
            <a:ext cx="188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১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962" y="5654095"/>
            <a:ext cx="1648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 ২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4942" y="4623044"/>
            <a:ext cx="6670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পরিবেশের পাঁচটি উপাদানের নাম লিখ।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4942" y="5715650"/>
            <a:ext cx="6056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মাঠের পরিবেশের পাঁচটি উপাদানের নাম লিখ।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814" y="1740655"/>
            <a:ext cx="3527771" cy="269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shred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064327" y="166255"/>
            <a:ext cx="5652655" cy="138545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13018" y="351380"/>
            <a:ext cx="2881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6081" y="1902510"/>
            <a:ext cx="5232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লেখঃ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4327" y="3022753"/>
            <a:ext cx="7065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</a:p>
          <a:p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মাঠের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৫টি উপাদানের নাম লেখ।</a:t>
            </a: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৩।</a:t>
            </a:r>
            <a:r>
              <a:rPr lang="as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শ্রেণীকক্ষের পরিবেশের ৫টি উপাদানের নাম লেখ। </a:t>
            </a:r>
          </a:p>
        </p:txBody>
      </p:sp>
    </p:spTree>
    <p:extLst>
      <p:ext uri="{BB962C8B-B14F-4D97-AF65-F5344CB8AC3E}">
        <p14:creationId xmlns:p14="http://schemas.microsoft.com/office/powerpoint/2010/main" val="354046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rippl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219199" y="193964"/>
            <a:ext cx="7315200" cy="1163782"/>
          </a:xfrm>
          <a:prstGeom prst="ribbon">
            <a:avLst>
              <a:gd name="adj1" fmla="val 16667"/>
              <a:gd name="adj2" fmla="val 5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51019" y="342083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8928" y="2648635"/>
            <a:ext cx="8915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তোমাদের বাড়ীর আশেপাশে পরিবেশের কী কী উপাদান পাওয়া যায় তা ৫ টি বাক্যে লিখে আনবে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2374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189020" y="124690"/>
            <a:ext cx="5929744" cy="5334001"/>
          </a:xfrm>
          <a:prstGeom prst="sun">
            <a:avLst>
              <a:gd name="adj" fmla="val 22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89218" y="1686532"/>
            <a:ext cx="3151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</a:p>
          <a:p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4092" y="5802919"/>
            <a:ext cx="4419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 থাকি, সুস্থ থাকি।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7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80654" y="229342"/>
            <a:ext cx="6040581" cy="1447057"/>
          </a:xfrm>
          <a:prstGeom prst="ribbon">
            <a:avLst>
              <a:gd name="adj1" fmla="val 16667"/>
              <a:gd name="adj2" fmla="val 701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53491" y="552966"/>
            <a:ext cx="4336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97467" y="2738979"/>
            <a:ext cx="5084617" cy="958146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3721" y="2723542"/>
            <a:ext cx="4918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সিদ্দিক</a:t>
            </a:r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কাওছার</a:t>
            </a:r>
            <a:endParaRPr lang="en-US" sz="54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1041689" y="4248211"/>
            <a:ext cx="5084617" cy="958146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1920585" y="5773669"/>
            <a:ext cx="8333509" cy="958146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5761" y="4186183"/>
            <a:ext cx="4336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8456" y="5822188"/>
            <a:ext cx="77377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৮৭ নং কালেমাবাদ সপ্রাবি, গাবতলী, বগুড়া।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nut 3"/>
          <p:cNvSpPr/>
          <p:nvPr/>
        </p:nvSpPr>
        <p:spPr>
          <a:xfrm>
            <a:off x="6087340" y="1324634"/>
            <a:ext cx="3929496" cy="4393217"/>
          </a:xfrm>
          <a:prstGeom prst="donu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7107380" y="2341418"/>
            <a:ext cx="1898074" cy="2355273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doors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11" grpId="0" animBg="1"/>
      <p:bldP spid="12" grpId="0" animBg="1"/>
      <p:bldP spid="7" grpId="0"/>
      <p:bldP spid="8" grpId="0"/>
      <p:bldP spid="4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510144" y="230441"/>
            <a:ext cx="7523019" cy="1135565"/>
          </a:xfrm>
          <a:prstGeom prst="ribbon">
            <a:avLst>
              <a:gd name="adj1" fmla="val 16667"/>
              <a:gd name="adj2" fmla="val 58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61855" y="357441"/>
            <a:ext cx="4627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52400" y="1860927"/>
            <a:ext cx="4128655" cy="950552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nip Diagonal Corner Rectangle 9"/>
          <p:cNvSpPr/>
          <p:nvPr/>
        </p:nvSpPr>
        <p:spPr>
          <a:xfrm>
            <a:off x="786243" y="3157671"/>
            <a:ext cx="5476012" cy="885983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1510144" y="4344048"/>
            <a:ext cx="6858001" cy="972022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91392" y="1803812"/>
            <a:ext cx="3889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6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243" y="3110982"/>
            <a:ext cx="5806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প্রা.বিজ্ঞান </a:t>
            </a:r>
            <a:endParaRPr lang="en-US" sz="66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8643" y="4344048"/>
            <a:ext cx="6473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54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2369127" y="5577114"/>
            <a:ext cx="9576955" cy="1073068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336223" y="5524082"/>
            <a:ext cx="1202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চারপাশে...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bn-BD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10000">
        <p14:vortex dir="u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74618" y="166254"/>
            <a:ext cx="7398327" cy="1108364"/>
          </a:xfrm>
          <a:prstGeom prst="ribbon">
            <a:avLst>
              <a:gd name="adj1" fmla="val 16667"/>
              <a:gd name="adj2" fmla="val 52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35036" y="166254"/>
            <a:ext cx="34774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396" y="1612804"/>
            <a:ext cx="61093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2982" y="2966653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১.১.১- পরিবেশ কী তা বলতে পারবে।  </a:t>
            </a:r>
          </a:p>
          <a:p>
            <a:r>
              <a:rPr lang="as-IN" sz="36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১.২.১- পর্যবেক্ষণের মাধ্যমে পরিবেশের বিভিন্ন উপাদান যেমনঃ মাটি, পানি, বায়ু, নদ-নদী, পাহাড়, পর্বত, উদ্ভিদ, প্রাণী ইত্যাদি শনাক্ত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29218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983673" y="263703"/>
            <a:ext cx="8395854" cy="1149927"/>
          </a:xfrm>
          <a:prstGeom prst="ribbon">
            <a:avLst>
              <a:gd name="adj1" fmla="val 16667"/>
              <a:gd name="adj2" fmla="val 71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95945" y="506901"/>
            <a:ext cx="5971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289" y="1908463"/>
            <a:ext cx="3048002" cy="2372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908464"/>
            <a:ext cx="3091295" cy="2372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7" y="1908464"/>
            <a:ext cx="3103419" cy="2372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5127" y="4471996"/>
            <a:ext cx="221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বন্ধুবান্ধব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17817" y="4527414"/>
            <a:ext cx="2618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2289" y="4499705"/>
            <a:ext cx="1457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glitter pattern="hexagon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80" y="402072"/>
            <a:ext cx="3154625" cy="231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646" y="402073"/>
            <a:ext cx="2987154" cy="2311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380" y="3647531"/>
            <a:ext cx="3154625" cy="2379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647" y="3647531"/>
            <a:ext cx="2987154" cy="2379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1528" y="2857471"/>
            <a:ext cx="103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9332" y="2857470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7346" y="6096045"/>
            <a:ext cx="214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8495" y="6170457"/>
            <a:ext cx="1385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3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080654" y="221672"/>
            <a:ext cx="8326582" cy="1302327"/>
          </a:xfrm>
          <a:prstGeom prst="ribbon">
            <a:avLst>
              <a:gd name="adj1" fmla="val 13476"/>
              <a:gd name="adj2" fmla="val 64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3145" y="305396"/>
            <a:ext cx="5458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969818" y="3209481"/>
            <a:ext cx="8326581" cy="1352069"/>
          </a:xfrm>
          <a:prstGeom prst="ribbon">
            <a:avLst>
              <a:gd name="adj1" fmla="val 16667"/>
              <a:gd name="adj2" fmla="val 61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34600" y="3437428"/>
            <a:ext cx="5018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</a:t>
            </a:r>
            <a:endParaRPr lang="en-US" sz="6600" b="1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73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0">
        <p15:prstTrans prst="peelOff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427019" y="203398"/>
            <a:ext cx="7232072" cy="1342067"/>
          </a:xfrm>
          <a:prstGeom prst="ribbon">
            <a:avLst>
              <a:gd name="adj1" fmla="val 16667"/>
              <a:gd name="adj2" fmla="val 42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6146" y="466135"/>
            <a:ext cx="24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3091" y="2427007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চারপাশে রয়েছে বন্ধুবান্ধব, গাছপালা, পশুপাখি, মাটি, পানি, বায়ু, সূর্যের আলো, ঘরবাড়ি ইত্যাদি। চারপাশের এসব কিছু মিলেই তৈরি হয়েছে </a:t>
            </a:r>
            <a:r>
              <a:rPr lang="as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পরিবেশ। </a:t>
            </a:r>
            <a:endParaRPr lang="as-IN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8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 advClick="0" advTm="10000">
        <p15:prstTrans prst="fallOve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1233055" y="50154"/>
            <a:ext cx="7924800" cy="1246909"/>
          </a:xfrm>
          <a:prstGeom prst="ribbon">
            <a:avLst>
              <a:gd name="adj1" fmla="val 16667"/>
              <a:gd name="adj2" fmla="val 74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7563" y="271307"/>
            <a:ext cx="57219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242" y="1518214"/>
            <a:ext cx="2744067" cy="2794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98" y="1518213"/>
            <a:ext cx="2595565" cy="2794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2" y="1518215"/>
            <a:ext cx="2961172" cy="298451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92569" y="4964484"/>
            <a:ext cx="1570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04075" y="4969041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9490" y="4964484"/>
            <a:ext cx="110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endParaRPr lang="en-US" sz="40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prism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1271</TotalTime>
  <Words>262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</dc:creator>
  <cp:lastModifiedBy>faruk</cp:lastModifiedBy>
  <cp:revision>350</cp:revision>
  <dcterms:created xsi:type="dcterms:W3CDTF">2020-12-18T16:18:25Z</dcterms:created>
  <dcterms:modified xsi:type="dcterms:W3CDTF">2021-01-20T14:02:07Z</dcterms:modified>
</cp:coreProperties>
</file>