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90" r:id="rId2"/>
    <p:sldId id="277" r:id="rId3"/>
    <p:sldId id="285" r:id="rId4"/>
    <p:sldId id="286" r:id="rId5"/>
    <p:sldId id="287" r:id="rId6"/>
    <p:sldId id="300" r:id="rId7"/>
    <p:sldId id="301" r:id="rId8"/>
    <p:sldId id="303" r:id="rId9"/>
    <p:sldId id="288" r:id="rId10"/>
    <p:sldId id="289" r:id="rId11"/>
    <p:sldId id="291" r:id="rId12"/>
    <p:sldId id="292" r:id="rId13"/>
    <p:sldId id="297" r:id="rId14"/>
    <p:sldId id="299" r:id="rId15"/>
    <p:sldId id="296" r:id="rId16"/>
    <p:sldId id="2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343" autoAdjust="0"/>
  </p:normalViewPr>
  <p:slideViewPr>
    <p:cSldViewPr snapToGrid="0">
      <p:cViewPr varScale="1">
        <p:scale>
          <a:sx n="46" d="100"/>
          <a:sy n="46" d="100"/>
        </p:scale>
        <p:origin x="15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454636" y="342900"/>
            <a:ext cx="11304905" cy="61621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 userDrawn="1"/>
        </p:nvCxnSpPr>
        <p:spPr>
          <a:xfrm>
            <a:off x="-2944" y="6687850"/>
            <a:ext cx="12192000" cy="0"/>
          </a:xfrm>
          <a:prstGeom prst="line">
            <a:avLst/>
          </a:prstGeom>
          <a:noFill/>
          <a:ln w="320675" cap="flat" cmpd="sng" algn="ctr">
            <a:gradFill flip="none" rotWithShape="1">
              <a:gsLst>
                <a:gs pos="0">
                  <a:srgbClr val="F79646">
                    <a:lumMod val="89000"/>
                  </a:srgbClr>
                </a:gs>
                <a:gs pos="23000">
                  <a:srgbClr val="F79646">
                    <a:lumMod val="89000"/>
                  </a:srgbClr>
                </a:gs>
                <a:gs pos="69000">
                  <a:srgbClr val="F79646">
                    <a:lumMod val="75000"/>
                  </a:srgbClr>
                </a:gs>
                <a:gs pos="97000">
                  <a:srgbClr val="F79646">
                    <a:lumMod val="7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prstDash val="solid"/>
          </a:ln>
          <a:effectLst/>
        </p:spPr>
      </p:cxnSp>
      <p:cxnSp>
        <p:nvCxnSpPr>
          <p:cNvPr id="7" name="Straight Connector 6"/>
          <p:cNvCxnSpPr/>
          <p:nvPr userDrawn="1"/>
        </p:nvCxnSpPr>
        <p:spPr>
          <a:xfrm flipH="1" flipV="1">
            <a:off x="11988421" y="2"/>
            <a:ext cx="17312" cy="6857999"/>
          </a:xfrm>
          <a:prstGeom prst="line">
            <a:avLst/>
          </a:prstGeom>
          <a:noFill/>
          <a:ln w="320675" cap="flat" cmpd="sng" algn="ctr">
            <a:gradFill flip="none" rotWithShape="1">
              <a:gsLst>
                <a:gs pos="0">
                  <a:srgbClr val="F79646">
                    <a:lumMod val="89000"/>
                  </a:srgbClr>
                </a:gs>
                <a:gs pos="23000">
                  <a:srgbClr val="F79646">
                    <a:lumMod val="89000"/>
                  </a:srgbClr>
                </a:gs>
                <a:gs pos="69000">
                  <a:srgbClr val="F79646">
                    <a:lumMod val="75000"/>
                  </a:srgbClr>
                </a:gs>
                <a:gs pos="97000">
                  <a:srgbClr val="F79646">
                    <a:lumMod val="7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prstDash val="solid"/>
          </a:ln>
          <a:effectLst/>
        </p:spPr>
      </p:cxnSp>
      <p:cxnSp>
        <p:nvCxnSpPr>
          <p:cNvPr id="8" name="Straight Connector 7"/>
          <p:cNvCxnSpPr/>
          <p:nvPr userDrawn="1"/>
        </p:nvCxnSpPr>
        <p:spPr>
          <a:xfrm flipV="1">
            <a:off x="186267" y="6628"/>
            <a:ext cx="16933" cy="6851372"/>
          </a:xfrm>
          <a:prstGeom prst="line">
            <a:avLst/>
          </a:prstGeom>
          <a:noFill/>
          <a:ln w="320675" cap="flat" cmpd="sng" algn="ctr">
            <a:gradFill flip="none" rotWithShape="1">
              <a:gsLst>
                <a:gs pos="0">
                  <a:srgbClr val="F79646">
                    <a:lumMod val="89000"/>
                  </a:srgbClr>
                </a:gs>
                <a:gs pos="23000">
                  <a:srgbClr val="F79646">
                    <a:lumMod val="89000"/>
                  </a:srgbClr>
                </a:gs>
                <a:gs pos="69000">
                  <a:srgbClr val="F79646">
                    <a:lumMod val="75000"/>
                  </a:srgbClr>
                </a:gs>
                <a:gs pos="97000">
                  <a:srgbClr val="F79646">
                    <a:lumMod val="7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prstDash val="solid"/>
          </a:ln>
          <a:effectLst/>
        </p:spPr>
      </p:cxnSp>
      <p:cxnSp>
        <p:nvCxnSpPr>
          <p:cNvPr id="36" name="Straight Connector 35"/>
          <p:cNvCxnSpPr/>
          <p:nvPr userDrawn="1"/>
        </p:nvCxnSpPr>
        <p:spPr>
          <a:xfrm>
            <a:off x="0" y="147350"/>
            <a:ext cx="12192000" cy="0"/>
          </a:xfrm>
          <a:prstGeom prst="line">
            <a:avLst/>
          </a:prstGeom>
          <a:noFill/>
          <a:ln w="320675" cap="flat" cmpd="sng" algn="ctr">
            <a:gradFill flip="none" rotWithShape="1">
              <a:gsLst>
                <a:gs pos="0">
                  <a:srgbClr val="F79646">
                    <a:lumMod val="89000"/>
                  </a:srgbClr>
                </a:gs>
                <a:gs pos="23000">
                  <a:srgbClr val="F79646">
                    <a:lumMod val="89000"/>
                  </a:srgbClr>
                </a:gs>
                <a:gs pos="69000">
                  <a:srgbClr val="F79646">
                    <a:lumMod val="75000"/>
                  </a:srgbClr>
                </a:gs>
                <a:gs pos="97000">
                  <a:srgbClr val="F79646">
                    <a:lumMod val="7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prstDash val="solid"/>
          </a:ln>
          <a:effectLst/>
        </p:spPr>
      </p:cxnSp>
      <p:sp>
        <p:nvSpPr>
          <p:cNvPr id="37" name="Half Frame 36"/>
          <p:cNvSpPr/>
          <p:nvPr userDrawn="1"/>
        </p:nvSpPr>
        <p:spPr>
          <a:xfrm>
            <a:off x="736" y="-19878"/>
            <a:ext cx="1219200" cy="914400"/>
          </a:xfrm>
          <a:prstGeom prst="halfFrame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Half Frame 37"/>
          <p:cNvSpPr/>
          <p:nvPr userDrawn="1"/>
        </p:nvSpPr>
        <p:spPr>
          <a:xfrm rot="10800000">
            <a:off x="10994239" y="5943600"/>
            <a:ext cx="1219200" cy="914400"/>
          </a:xfrm>
          <a:prstGeom prst="halfFrame">
            <a:avLst>
              <a:gd name="adj1" fmla="val 33333"/>
              <a:gd name="adj2" fmla="val 36232"/>
            </a:avLst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Half Frame 38"/>
          <p:cNvSpPr/>
          <p:nvPr userDrawn="1"/>
        </p:nvSpPr>
        <p:spPr>
          <a:xfrm rot="5400000">
            <a:off x="11130084" y="-152400"/>
            <a:ext cx="914400" cy="1219200"/>
          </a:xfrm>
          <a:prstGeom prst="halfFrame">
            <a:avLst/>
          </a:prstGeom>
          <a:gradFill flip="none"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Half Frame 39"/>
          <p:cNvSpPr/>
          <p:nvPr userDrawn="1"/>
        </p:nvSpPr>
        <p:spPr>
          <a:xfrm rot="16200000">
            <a:off x="153136" y="5791200"/>
            <a:ext cx="914400" cy="1219200"/>
          </a:xfrm>
          <a:prstGeom prst="halfFrame">
            <a:avLst>
              <a:gd name="adj1" fmla="val 34782"/>
              <a:gd name="adj2" fmla="val 33333"/>
            </a:avLst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Half Frame 40"/>
          <p:cNvSpPr/>
          <p:nvPr userDrawn="1"/>
        </p:nvSpPr>
        <p:spPr>
          <a:xfrm>
            <a:off x="406400" y="291548"/>
            <a:ext cx="1219200" cy="914400"/>
          </a:xfrm>
          <a:prstGeom prst="halfFrame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Half Frame 41"/>
          <p:cNvSpPr/>
          <p:nvPr userDrawn="1"/>
        </p:nvSpPr>
        <p:spPr>
          <a:xfrm rot="5400000">
            <a:off x="10713160" y="152239"/>
            <a:ext cx="914400" cy="1219200"/>
          </a:xfrm>
          <a:prstGeom prst="halfFrame">
            <a:avLst/>
          </a:prstGeom>
          <a:gradFill flip="none"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Half Frame 45"/>
          <p:cNvSpPr/>
          <p:nvPr userDrawn="1"/>
        </p:nvSpPr>
        <p:spPr>
          <a:xfrm rot="16200000">
            <a:off x="382017" y="5645426"/>
            <a:ext cx="914400" cy="1219200"/>
          </a:xfrm>
          <a:prstGeom prst="halfFrame">
            <a:avLst>
              <a:gd name="adj1" fmla="val 34782"/>
              <a:gd name="adj2" fmla="val 33333"/>
            </a:avLst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Half Frame 46"/>
          <p:cNvSpPr/>
          <p:nvPr userDrawn="1"/>
        </p:nvSpPr>
        <p:spPr>
          <a:xfrm rot="10800000">
            <a:off x="10742804" y="5791039"/>
            <a:ext cx="1219200" cy="914400"/>
          </a:xfrm>
          <a:prstGeom prst="halfFrame">
            <a:avLst>
              <a:gd name="adj1" fmla="val 33333"/>
              <a:gd name="adj2" fmla="val 36232"/>
            </a:avLst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736" y="6628"/>
            <a:ext cx="12188321" cy="685137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3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5089F5-7E36-4D66-B4AF-B4973ABF3DF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3A1FEE-D1AF-46C8-9F3F-3D90BD58D4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fif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fif"/><Relationship Id="rId4" Type="http://schemas.openxmlformats.org/officeDocument/2006/relationships/image" Target="../media/image10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17600" y="44698"/>
            <a:ext cx="10058400" cy="6279903"/>
            <a:chOff x="838200" y="44697"/>
            <a:chExt cx="7543800" cy="627990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762000"/>
              <a:ext cx="7543800" cy="5562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" name="Title 1"/>
            <p:cNvSpPr txBox="1">
              <a:spLocks/>
            </p:cNvSpPr>
            <p:nvPr/>
          </p:nvSpPr>
          <p:spPr>
            <a:xfrm>
              <a:off x="1952902" y="44697"/>
              <a:ext cx="5560661" cy="1854519"/>
            </a:xfrm>
            <a:prstGeom prst="rect">
              <a:avLst/>
            </a:prstGeom>
          </p:spPr>
          <p:txBody>
            <a:bodyPr vert="horz" lIns="91440" tIns="45720" rIns="91440" bIns="45720" numCol="1" rtlCol="0" anchor="b">
              <a:prstTxWarp prst="textWave4">
                <a:avLst>
                  <a:gd name="adj1" fmla="val 12500"/>
                  <a:gd name="adj2" fmla="val -1310"/>
                </a:avLst>
              </a:prstTxWarp>
              <a:no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bn-BD" sz="7200" b="1" u="sng" dirty="0" smtClean="0">
                  <a:ln/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  <a:r>
                <a:rPr lang="bn-BD" sz="7200" b="1" u="sng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BD" sz="7200" b="1" u="sng" dirty="0" smtClean="0">
                  <a:ln/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bn-BD" sz="7200" b="1" u="sng" dirty="0" smtClean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US" sz="7200" b="1" u="sng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64"/>
            </a:avLst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5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93976"/>
            <a:ext cx="3618411" cy="24194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67005" y="1254035"/>
            <a:ext cx="4349931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মাদারবোর্ডে লাগানো একটি প্রসেসর। </a:t>
            </a:r>
            <a:endParaRPr lang="en-US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937760" y="1737360"/>
            <a:ext cx="1920240" cy="52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66555"/>
            <a:ext cx="3709851" cy="27383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67005" y="4650377"/>
            <a:ext cx="4349931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মাদারবোর্ড </a:t>
            </a:r>
            <a:endParaRPr lang="en-US" sz="6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133703" y="4872446"/>
            <a:ext cx="1724297" cy="627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01435" y="759129"/>
            <a:ext cx="4050280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ফ্যান লাগানো একটি মাদারবোর্ড।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2246" y="759130"/>
            <a:ext cx="4026417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ফ্যান এবং প্রসেসর ছাড়া একটি মাদারবোর্ড।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35" y="2873829"/>
            <a:ext cx="4050280" cy="30436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47" y="2704012"/>
            <a:ext cx="4026416" cy="321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6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994" y="1751037"/>
            <a:ext cx="6487885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431323" y="667361"/>
            <a:ext cx="3615397" cy="76944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8994" y="5235109"/>
            <a:ext cx="6675120" cy="64633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মাদারবোর্ডকে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 মা বলা </a:t>
            </a:r>
            <a:r>
              <a:rPr lang="bn-IN" sz="3600" smtClean="0">
                <a:latin typeface="NikoshBAN" panose="02000000000000000000" pitchFamily="2" charset="0"/>
                <a:cs typeface="NikoshBAN" panose="02000000000000000000" pitchFamily="2" charset="0"/>
              </a:rPr>
              <a:t>হয় ?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1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92506" y="757564"/>
            <a:ext cx="155448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4905" y="2014440"/>
            <a:ext cx="8981161" cy="31085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প্রসেসরের দুটি ব্যবহার লিখ ?</a:t>
            </a:r>
          </a:p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মাদারবোর্ডে যে বড় ডিভাইস দেখতে পাই সেটি কি ?</a:t>
            </a:r>
          </a:p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প্রসেসরের উপর ফ্যান না লাগালে কি ধরনের ক্ষতি হতে পারে বর্ণনা কর ?</a:t>
            </a:r>
          </a:p>
          <a:p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9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4548" y="886264"/>
            <a:ext cx="429064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0326" y="2897945"/>
            <a:ext cx="8876713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“প্রসেসর ছাড়া কম্পিউটার অচল” ব্যাখ্যা কর ?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79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261" y="1279183"/>
            <a:ext cx="6700324" cy="33973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16143" y="541412"/>
            <a:ext cx="219456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8813" y="4258491"/>
            <a:ext cx="9326880" cy="17543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 ও প্রসেসর কম্পিউটারের সবচেয়ে গুরুত্বপূর্ণ ডিভাইস এ সম্পর্কে ৫ টি বাক্য লিখে নিয়ে আসবে। </a:t>
            </a:r>
          </a:p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3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0990" y="677093"/>
            <a:ext cx="2194560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3" y="1515290"/>
            <a:ext cx="10189028" cy="45850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094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5400000">
            <a:off x="3980345" y="3409526"/>
            <a:ext cx="4303600" cy="315413"/>
            <a:chOff x="186002" y="5771382"/>
            <a:chExt cx="4303600" cy="236560"/>
          </a:xfrm>
        </p:grpSpPr>
        <p:sp>
          <p:nvSpPr>
            <p:cNvPr id="3" name="Flowchart: Predefined Process 2"/>
            <p:cNvSpPr/>
            <p:nvPr/>
          </p:nvSpPr>
          <p:spPr>
            <a:xfrm>
              <a:off x="186002" y="5771382"/>
              <a:ext cx="2103120" cy="228600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Predefined Process 3"/>
            <p:cNvSpPr/>
            <p:nvPr/>
          </p:nvSpPr>
          <p:spPr>
            <a:xfrm>
              <a:off x="2386482" y="5779342"/>
              <a:ext cx="2103120" cy="228600"/>
            </a:xfrm>
            <a:prstGeom prst="flowChartPredefinedProcess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ontent Placeholder 10"/>
          <p:cNvSpPr txBox="1">
            <a:spLocks/>
          </p:cNvSpPr>
          <p:nvPr/>
        </p:nvSpPr>
        <p:spPr>
          <a:xfrm>
            <a:off x="949479" y="1447800"/>
            <a:ext cx="4303843" cy="3997644"/>
          </a:xfrm>
          <a:prstGeom prst="rect">
            <a:avLst/>
          </a:prstGeom>
          <a:ln w="66675"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bn-BD" u="sng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7135591" y="1455813"/>
            <a:ext cx="4094069" cy="3978103"/>
          </a:xfrm>
          <a:prstGeom prst="rect">
            <a:avLst/>
          </a:prstGeom>
          <a:ln w="66675">
            <a:noFill/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42626" y="443422"/>
            <a:ext cx="20922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spc="150" dirty="0" smtClean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007810"/>
            <a:ext cx="1841500" cy="18783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" name="TextBox 12"/>
          <p:cNvSpPr txBox="1"/>
          <p:nvPr/>
        </p:nvSpPr>
        <p:spPr>
          <a:xfrm>
            <a:off x="1267906" y="3930278"/>
            <a:ext cx="3474720" cy="18774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মামুনুর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রশিদ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বহুমূখী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আছিম,ফুলবাড়ীয়া,ময়মনসিংহ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53624" y="2689454"/>
            <a:ext cx="4692070" cy="156966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প্রসেসর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3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54674" y="370582"/>
            <a:ext cx="11272761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61" y="1084218"/>
            <a:ext cx="5300390" cy="25472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61" y="4052751"/>
            <a:ext cx="5300390" cy="22696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234" y="1047750"/>
            <a:ext cx="5264331" cy="2701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233" y="4052751"/>
            <a:ext cx="5159829" cy="226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1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8619" y="694869"/>
            <a:ext cx="765336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5006" y="2782389"/>
            <a:ext cx="5826034" cy="26468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1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প্রসেসর </a:t>
            </a:r>
            <a:endParaRPr lang="en-US" sz="1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385668" y="710394"/>
            <a:ext cx="2321168" cy="10784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3956538" y="710394"/>
            <a:ext cx="3749040" cy="731520"/>
          </a:xfrm>
          <a:prstGeom prst="wedgeRectCallout">
            <a:avLst>
              <a:gd name="adj1" fmla="val -21815"/>
              <a:gd name="adj2" fmla="val 134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3097" y="2725779"/>
            <a:ext cx="9966960" cy="1754326"/>
          </a:xfrm>
          <a:prstGeom prst="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প্রসেসর সম্পর্কে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 ও প্রসেসরের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মাদাবোর্ডে যেসব খুঁটিনাটি আছে তার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7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58765" y="460384"/>
            <a:ext cx="1828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উপস্থাপনঃ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989" y="1183253"/>
            <a:ext cx="107696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 মধ্যে যে অংশটা সবচেয়ে গুরুত্বপূর্ণ তা হচ্ছে প্রসেসর 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989" y="2536659"/>
            <a:ext cx="1076960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 যদি একটা কম্পিউটারকে খুলে ফেলি তাহলে সাধারণত একটা বোর্ডকে দেখতে পাব যেখানে অসংখ্য খুঁটিনাটি লাগানো আছে।এই বোর্ডটার নাম মাদারবোর্ড।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48" y="4754940"/>
            <a:ext cx="107696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মাদারবোর্ডের ডিভাইসগুলর মাঝে আমরা দেখতে পাব একটা বেশ বড় ডিভাইস।সেটাই প্রসেসর।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1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482271"/>
            <a:ext cx="5148943" cy="32595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176209" y="573617"/>
            <a:ext cx="2194560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399" y="4924694"/>
            <a:ext cx="5148943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প্রসেসরের কাজ কি ?  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84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0270" y="629943"/>
            <a:ext cx="1055594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প্রসেসর ও মাদারবোর্ডের</a:t>
            </a:r>
            <a:r>
              <a:rPr lang="en-U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9" y="1423149"/>
            <a:ext cx="5175581" cy="24188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0" y="4111942"/>
            <a:ext cx="5175580" cy="20667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74" y="1423149"/>
            <a:ext cx="5001537" cy="2418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75" y="4192869"/>
            <a:ext cx="5001536" cy="190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2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658" y="797855"/>
            <a:ext cx="9849394" cy="2585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মাদারবোর্ডে যেসব ইলেক্ট্রনিক্স খুঁটিনাটি আছে তার মধ্যে সবচেয়ে বড় ও গুরুত্বপূর্ণ হচ্ছে প্রসেসর 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658" y="3461657"/>
            <a:ext cx="9849393" cy="25853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মাদারবোর্ডের সবচেয়ে বড় ডিভাইস হল প্রসেসর।যার উপর রীতিমত একটা ফ্যান লাগানো থাকে।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1054</TotalTime>
  <Words>261</Words>
  <Application>Microsoft Office PowerPoint</Application>
  <PresentationFormat>Widescreen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NikoshBAN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HPS9N72</dc:creator>
  <cp:lastModifiedBy>HPS9N72</cp:lastModifiedBy>
  <cp:revision>169</cp:revision>
  <dcterms:created xsi:type="dcterms:W3CDTF">2018-05-15T11:04:36Z</dcterms:created>
  <dcterms:modified xsi:type="dcterms:W3CDTF">2019-11-08T12:28:15Z</dcterms:modified>
</cp:coreProperties>
</file>