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jitdeb142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ফুল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6858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-Point Star 5"/>
          <p:cNvSpPr/>
          <p:nvPr/>
        </p:nvSpPr>
        <p:spPr>
          <a:xfrm>
            <a:off x="685800" y="6096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315200" y="5334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4600" y="304800"/>
            <a:ext cx="4191000" cy="1600200"/>
            <a:chOff x="2514600" y="304800"/>
            <a:chExt cx="4191000" cy="1600200"/>
          </a:xfrm>
        </p:grpSpPr>
        <p:sp>
          <p:nvSpPr>
            <p:cNvPr id="8" name="Left-Right Arrow 7"/>
            <p:cNvSpPr/>
            <p:nvPr/>
          </p:nvSpPr>
          <p:spPr>
            <a:xfrm>
              <a:off x="2514600" y="304800"/>
              <a:ext cx="4191000" cy="1600200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7620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81000" y="304800"/>
            <a:ext cx="8382000" cy="2590800"/>
            <a:chOff x="381000" y="304800"/>
            <a:chExt cx="8382000" cy="2590800"/>
          </a:xfrm>
        </p:grpSpPr>
        <p:pic>
          <p:nvPicPr>
            <p:cNvPr id="3" name="Picture 2" descr="Lekha-md2015042811095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04800"/>
              <a:ext cx="4542693" cy="2590800"/>
            </a:xfrm>
            <a:prstGeom prst="rect">
              <a:avLst/>
            </a:prstGeom>
            <a:ln w="88900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download (2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304800"/>
              <a:ext cx="3581400" cy="2514600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914400" y="3124200"/>
            <a:ext cx="3810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048000"/>
            <a:ext cx="350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267200"/>
            <a:ext cx="838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পড়াশোনার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81000" y="304800"/>
            <a:ext cx="8448765" cy="3124200"/>
            <a:chOff x="381000" y="304800"/>
            <a:chExt cx="8448765" cy="2667000"/>
          </a:xfrm>
        </p:grpSpPr>
        <p:pic>
          <p:nvPicPr>
            <p:cNvPr id="3" name="Picture 2" descr="download (2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81000"/>
              <a:ext cx="3962400" cy="2438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edited-ship-157486029106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04800"/>
              <a:ext cx="4181565" cy="2667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3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1371600" y="3581400"/>
            <a:ext cx="220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657600"/>
            <a:ext cx="2743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95800"/>
            <a:ext cx="79248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81000" y="381000"/>
            <a:ext cx="8420100" cy="4800600"/>
            <a:chOff x="381000" y="381000"/>
            <a:chExt cx="8420100" cy="4800600"/>
          </a:xfrm>
        </p:grpSpPr>
        <p:pic>
          <p:nvPicPr>
            <p:cNvPr id="3" name="Picture 2" descr="download (24).jpg"/>
            <p:cNvPicPr>
              <a:picLocks noChangeAspect="1"/>
            </p:cNvPicPr>
            <p:nvPr/>
          </p:nvPicPr>
          <p:blipFill>
            <a:blip r:embed="rId3"/>
            <a:srcRect t="36722" r="239"/>
            <a:stretch>
              <a:fillRect/>
            </a:stretch>
          </p:blipFill>
          <p:spPr>
            <a:xfrm>
              <a:off x="381000" y="381000"/>
              <a:ext cx="4267200" cy="2396553"/>
            </a:xfrm>
            <a:prstGeom prst="rect">
              <a:avLst/>
            </a:prstGeom>
          </p:spPr>
        </p:pic>
        <p:pic>
          <p:nvPicPr>
            <p:cNvPr id="5" name="Picture 4" descr="লাঙ্গল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381000"/>
              <a:ext cx="2209800" cy="2362200"/>
            </a:xfrm>
            <a:prstGeom prst="rect">
              <a:avLst/>
            </a:prstGeom>
          </p:spPr>
        </p:pic>
        <p:pic>
          <p:nvPicPr>
            <p:cNvPr id="6" name="Picture 5" descr="unnamed (7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0400" y="457200"/>
              <a:ext cx="1790700" cy="2209800"/>
            </a:xfrm>
            <a:prstGeom prst="rect">
              <a:avLst/>
            </a:prstGeom>
          </p:spPr>
        </p:pic>
        <p:pic>
          <p:nvPicPr>
            <p:cNvPr id="7" name="Picture 6" descr="unnamed (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2819400"/>
              <a:ext cx="2619375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resiz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200" y="2819400"/>
              <a:ext cx="55626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81000" y="5334000"/>
            <a:ext cx="838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প্রযুকিাত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800600"/>
            <a:ext cx="6629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-মুরগী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362200"/>
            <a:ext cx="3581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505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hsangbad.com_1595857501.jpg"/>
          <p:cNvPicPr>
            <a:picLocks noChangeAspect="1"/>
          </p:cNvPicPr>
          <p:nvPr/>
        </p:nvPicPr>
        <p:blipFill>
          <a:blip r:embed="rId3"/>
          <a:srcRect r="28100" b="885"/>
          <a:stretch>
            <a:fillRect/>
          </a:stretch>
        </p:blipFill>
        <p:spPr>
          <a:xfrm>
            <a:off x="3048000" y="2057400"/>
            <a:ext cx="3352800" cy="195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343400"/>
            <a:ext cx="7620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4191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017-1514611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2933700" cy="226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4343400"/>
            <a:ext cx="533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457200"/>
            <a:ext cx="3810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752600"/>
            <a:ext cx="541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8077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838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ব্যবস্হায়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609600"/>
            <a:ext cx="3886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33600"/>
            <a:ext cx="3840403" cy="2000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600" y="449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c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6517005" cy="408509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001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590800" y="304800"/>
            <a:ext cx="4191000" cy="1447800"/>
            <a:chOff x="2590800" y="304800"/>
            <a:chExt cx="4191000" cy="1447800"/>
          </a:xfrm>
        </p:grpSpPr>
        <p:sp>
          <p:nvSpPr>
            <p:cNvPr id="3" name="Down Arrow Callout 2"/>
            <p:cNvSpPr/>
            <p:nvPr/>
          </p:nvSpPr>
          <p:spPr>
            <a:xfrm>
              <a:off x="2590800" y="304800"/>
              <a:ext cx="4191000" cy="1447800"/>
            </a:xfrm>
            <a:prstGeom prst="downArrowCallout">
              <a:avLst/>
            </a:prstGeom>
            <a:solidFill>
              <a:schemeClr val="bg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457200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2438400" cy="2170176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581400" y="2209800"/>
            <a:ext cx="510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/>
              </a:rPr>
              <a:t>sujitdeb</a:t>
            </a:r>
            <a:r>
              <a:rPr lang="en-US" sz="2000" dirty="0" smtClean="0">
                <a:solidFill>
                  <a:srgbClr val="FF0000"/>
                </a:solidFill>
                <a:cs typeface="NikoshBAN" pitchFamily="2" charset="0"/>
                <a:hlinkClick r:id="rId4"/>
              </a:rPr>
              <a:t>142@gmail.com</a:t>
            </a:r>
            <a:endParaRPr lang="en-US" sz="2000" dirty="0" smtClean="0">
              <a:solidFill>
                <a:srgbClr val="FF0000"/>
              </a:solidFill>
              <a:cs typeface="NikoshBAN" pitchFamily="2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124200" y="381000"/>
            <a:ext cx="3733800" cy="1066800"/>
            <a:chOff x="3124200" y="381000"/>
            <a:chExt cx="3733800" cy="1066800"/>
          </a:xfrm>
        </p:grpSpPr>
        <p:sp>
          <p:nvSpPr>
            <p:cNvPr id="3" name="Plaque 2"/>
            <p:cNvSpPr/>
            <p:nvPr/>
          </p:nvSpPr>
          <p:spPr>
            <a:xfrm>
              <a:off x="3124200" y="381000"/>
              <a:ext cx="3733800" cy="1066800"/>
            </a:xfrm>
            <a:prstGeom prst="plaqu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29000" y="53340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95600" y="1905000"/>
            <a:ext cx="5867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শিরোনাম: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পাঠ্যাংশ:নিচের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অধ্যায়:১০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৬৫ -৬৬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2133834" cy="2727913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3124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১০.১.১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477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219200"/>
            <a:ext cx="8496776" cy="5105400"/>
            <a:chOff x="304800" y="1219200"/>
            <a:chExt cx="8496776" cy="4724400"/>
          </a:xfrm>
        </p:grpSpPr>
        <p:pic>
          <p:nvPicPr>
            <p:cNvPr id="5" name="Picture 4" descr="322518_11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295400"/>
              <a:ext cx="2743200" cy="182880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sharif2018010119242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1295400"/>
              <a:ext cx="3038475" cy="1828800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download (24).jpg"/>
            <p:cNvPicPr>
              <a:picLocks noChangeAspect="1"/>
            </p:cNvPicPr>
            <p:nvPr/>
          </p:nvPicPr>
          <p:blipFill>
            <a:blip r:embed="rId5"/>
            <a:srcRect t="36515" r="-3349"/>
            <a:stretch>
              <a:fillRect/>
            </a:stretch>
          </p:blipFill>
          <p:spPr>
            <a:xfrm>
              <a:off x="304800" y="3386796"/>
              <a:ext cx="2819400" cy="2556804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l4ALGorM8oGIZc0ipfP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000" y="1219200"/>
              <a:ext cx="2324576" cy="1905000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edited-ship-1574860291069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6600" y="3429000"/>
              <a:ext cx="246646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download (23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7400" y="3429000"/>
              <a:ext cx="28575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5181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371600"/>
            <a:ext cx="5943600" cy="5181600"/>
            <a:chOff x="1524000" y="1371600"/>
            <a:chExt cx="5943600" cy="51816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1524000" y="1371600"/>
              <a:ext cx="5943600" cy="5181600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276600"/>
              <a:ext cx="533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আপমাদের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:১০</a:t>
              </a:r>
            </a:p>
            <a:p>
              <a:pPr algn="ctr"/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l4ALGorM8oGIZc0ipf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676400"/>
              <a:ext cx="1666875" cy="1079757"/>
            </a:xfrm>
            <a:prstGeom prst="rect">
              <a:avLst/>
            </a:prstGeom>
            <a:ln w="127000" cap="sq">
              <a:solidFill>
                <a:schemeClr val="bg2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28600" y="304800"/>
            <a:ext cx="8639175" cy="2895600"/>
            <a:chOff x="228600" y="304800"/>
            <a:chExt cx="8639175" cy="2514600"/>
          </a:xfrm>
        </p:grpSpPr>
        <p:pic>
          <p:nvPicPr>
            <p:cNvPr id="3" name="Picture 2" descr="l4ALGorM8oGIZc0ipf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1" y="304800"/>
              <a:ext cx="2590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322518_11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304800"/>
              <a:ext cx="2924175" cy="2514600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511315_16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04800"/>
              <a:ext cx="2812596" cy="25146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24000" y="3429000"/>
            <a:ext cx="563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191000"/>
            <a:ext cx="5715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82296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066800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153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85344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8153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4267201"/>
          <a:ext cx="8153400" cy="2209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6700"/>
                <a:gridCol w="40767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4343400"/>
            <a:ext cx="2133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343400"/>
            <a:ext cx="3733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953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487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410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মোটরগাড়ি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41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ভ্রমন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6019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rcRect b="2469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04800" y="304800"/>
            <a:ext cx="8534400" cy="2124075"/>
            <a:chOff x="304800" y="304800"/>
            <a:chExt cx="8534400" cy="2124075"/>
          </a:xfrm>
        </p:grpSpPr>
        <p:pic>
          <p:nvPicPr>
            <p:cNvPr id="3" name="Picture 2" descr="download (2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04800"/>
              <a:ext cx="40386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511315_16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04800"/>
              <a:ext cx="4267200" cy="2124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 descr="Lekha-md201504281109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590800"/>
            <a:ext cx="4648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5257800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943600"/>
            <a:ext cx="640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562600"/>
            <a:ext cx="8153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48200"/>
            <a:ext cx="8534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419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67</cp:revision>
  <dcterms:created xsi:type="dcterms:W3CDTF">2006-08-16T00:00:00Z</dcterms:created>
  <dcterms:modified xsi:type="dcterms:W3CDTF">2021-01-21T05:58:11Z</dcterms:modified>
</cp:coreProperties>
</file>