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79" r:id="rId3"/>
    <p:sldId id="280" r:id="rId4"/>
    <p:sldId id="298" r:id="rId5"/>
    <p:sldId id="281" r:id="rId6"/>
    <p:sldId id="282" r:id="rId7"/>
    <p:sldId id="283" r:id="rId8"/>
    <p:sldId id="287" r:id="rId9"/>
    <p:sldId id="289" r:id="rId10"/>
    <p:sldId id="291" r:id="rId11"/>
    <p:sldId id="292" r:id="rId12"/>
    <p:sldId id="293" r:id="rId13"/>
    <p:sldId id="294" r:id="rId14"/>
    <p:sldId id="295" r:id="rId15"/>
    <p:sldId id="296" r:id="rId16"/>
    <p:sldId id="303" r:id="rId17"/>
    <p:sldId id="304" r:id="rId18"/>
    <p:sldId id="305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14CDF8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60" d="100"/>
          <a:sy n="60" d="100"/>
        </p:scale>
        <p:origin x="-522" y="-28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88C9-E126-41C9-A631-4BA98733A737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7119B-CBDB-4317-8C86-C64E50A4E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119B-CBDB-4317-8C86-C64E50A4E48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DE19-9B50-4123-A900-93A9C0FDDAC8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audio" Target="../media/audio4.wav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gif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320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rthropoda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5812" y="716756"/>
            <a:ext cx="5867400" cy="545544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29921" y="1719352"/>
            <a:ext cx="6195986" cy="2079812"/>
          </a:xfrm>
          <a:prstGeom prst="ellipse">
            <a:avLst/>
          </a:prstGeom>
          <a:solidFill>
            <a:srgbClr val="00FFFF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45726" y="2077939"/>
            <a:ext cx="387638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ক্লাসে </a:t>
            </a:r>
          </a:p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 </a:t>
            </a:r>
            <a:endParaRPr lang="en-US" sz="5400" dirty="0"/>
          </a:p>
        </p:txBody>
      </p:sp>
      <p:sp>
        <p:nvSpPr>
          <p:cNvPr id="10" name="Oval 9"/>
          <p:cNvSpPr/>
          <p:nvPr/>
        </p:nvSpPr>
        <p:spPr>
          <a:xfrm>
            <a:off x="633068" y="3776752"/>
            <a:ext cx="6195986" cy="1905000"/>
          </a:xfrm>
          <a:prstGeom prst="ellipse">
            <a:avLst/>
          </a:prstGeom>
          <a:solidFill>
            <a:srgbClr val="00FFFF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5656" y="3852952"/>
            <a:ext cx="5106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87388" y="881153"/>
            <a:ext cx="8633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সুপ্রিয়,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১২শ শ্রেণির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শিক্ষার্থীবৃন্দ,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0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649" y="376523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7868" y="1092804"/>
            <a:ext cx="1929897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1015" y="1016604"/>
            <a:ext cx="176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9339" y="1169005"/>
            <a:ext cx="7593673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 তিন বা ততোধিক জোড়া </a:t>
            </a:r>
          </a:p>
          <a:p>
            <a:r>
              <a:rPr lang="bn-BD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সন্ধিযুক্ত পার্শ্বীয় পা বা উপাঙ্গ থাকে।</a:t>
            </a:r>
            <a:endParaRPr lang="bn-BD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47012" y="43434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সন্ধিযুক্ত পার্শ্বীয় পা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9" name="Picture 18" descr="arthropoda 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612" y="2819400"/>
            <a:ext cx="6375400" cy="34290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3351213" y="4648200"/>
            <a:ext cx="441959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732212" y="457200"/>
            <a:ext cx="4418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7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Arthropoda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81001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7868" y="1092804"/>
            <a:ext cx="1929897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1015" y="1016604"/>
            <a:ext cx="176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3012" y="1524000"/>
            <a:ext cx="914161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 মাথায় এন্টেনা ও একজোড়া পুঞ্জাক্ষি থাকে</a:t>
            </a:r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4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89012" y="4343400"/>
            <a:ext cx="1322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পুঞ্জাক্ষি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970212" y="3657600"/>
            <a:ext cx="406286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32212" y="457200"/>
            <a:ext cx="4418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7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Arthropoda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8" name="Picture 17" descr="arthropoda 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2412" y="2743200"/>
            <a:ext cx="6162742" cy="377724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2513012" y="4648200"/>
            <a:ext cx="436766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259143" y="3276600"/>
            <a:ext cx="13612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এন্টেনা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21" y="381001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7869" y="1092804"/>
            <a:ext cx="1395544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8012" y="1097340"/>
            <a:ext cx="1268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74812" y="5257800"/>
            <a:ext cx="3491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মালপিজিয়ান নালিকা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3" name="Picture 22" descr="arthropoda 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9812" y="1143000"/>
            <a:ext cx="3943837" cy="487053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5180012" y="5638800"/>
            <a:ext cx="4012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27212" y="1295400"/>
            <a:ext cx="5536273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 রেচন অঙ্গ মালপিজিয়ান নালিকা এবং হিমোসিল নামক দেহ গহ্বর থাকে।</a:t>
            </a:r>
            <a:endParaRPr lang="bn-BD" sz="4000" b="1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2212" y="457200"/>
            <a:ext cx="4418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7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Arthropoda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81001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25883" y="1371600"/>
            <a:ext cx="1929897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29031" y="1295400"/>
            <a:ext cx="176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sp>
        <p:nvSpPr>
          <p:cNvPr id="11" name="Oval 10"/>
          <p:cNvSpPr/>
          <p:nvPr/>
        </p:nvSpPr>
        <p:spPr>
          <a:xfrm>
            <a:off x="1726750" y="1219200"/>
            <a:ext cx="1929897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29898" y="1143000"/>
            <a:ext cx="176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7309" y="5816025"/>
            <a:ext cx="5078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rgbClr val="FFFF00"/>
                </a:solidFill>
                <a:cs typeface="SutonnyMJ" pitchFamily="2" charset="0"/>
              </a:rPr>
              <a:t>Periplaneta</a:t>
            </a:r>
            <a:r>
              <a:rPr lang="en-US" sz="3200" b="1" i="1" dirty="0" smtClean="0">
                <a:solidFill>
                  <a:srgbClr val="FFFF00"/>
                </a:solidFill>
                <a:cs typeface="SutonnyMJ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cs typeface="SutonnyMJ" pitchFamily="2" charset="0"/>
              </a:rPr>
              <a:t>americana</a:t>
            </a:r>
            <a:r>
              <a:rPr lang="bn-BD" sz="3200" b="1" i="1" dirty="0" smtClean="0">
                <a:solidFill>
                  <a:srgbClr val="FFFF00"/>
                </a:solidFill>
                <a:cs typeface="SutonnyMJ" pitchFamily="2" charset="0"/>
              </a:rPr>
              <a:t> 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05427" y="5892225"/>
            <a:ext cx="378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FF00"/>
                </a:solidFill>
                <a:cs typeface="SutonnyMJ" pitchFamily="2" charset="0"/>
              </a:rPr>
              <a:t>Penaeus</a:t>
            </a:r>
            <a:r>
              <a:rPr lang="en-US" sz="3200" b="1" i="1" dirty="0" smtClean="0">
                <a:solidFill>
                  <a:srgbClr val="FFFF00"/>
                </a:solidFill>
                <a:cs typeface="SutonnyMJ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cs typeface="SutonnyMJ" pitchFamily="2" charset="0"/>
              </a:rPr>
              <a:t>monodon</a:t>
            </a:r>
            <a:r>
              <a:rPr lang="bn-BD" sz="3200" b="1" i="1" dirty="0" smtClean="0">
                <a:solidFill>
                  <a:srgbClr val="FFFF00"/>
                </a:solidFill>
                <a:cs typeface="SutonnyMJ" pitchFamily="2" charset="0"/>
              </a:rPr>
              <a:t> 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2212" y="457200"/>
            <a:ext cx="4418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7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Arthropoda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6" name="Picture 15" descr="arthropoda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3745" y="3276600"/>
            <a:ext cx="3607667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rthropoda 12.jpg"/>
          <p:cNvPicPr>
            <a:picLocks noChangeAspect="1"/>
          </p:cNvPicPr>
          <p:nvPr/>
        </p:nvPicPr>
        <p:blipFill>
          <a:blip r:embed="rId4" cstate="print"/>
          <a:srcRect l="14877"/>
          <a:stretch>
            <a:fillRect/>
          </a:stretch>
        </p:blipFill>
        <p:spPr>
          <a:xfrm>
            <a:off x="6704012" y="3352800"/>
            <a:ext cx="3923861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3579812" y="1066800"/>
            <a:ext cx="4240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উদাহরণঃ</a:t>
            </a:r>
            <a:endParaRPr lang="bn-BD" sz="5400" b="1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81001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8883" y="2895600"/>
            <a:ext cx="9446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cs typeface="SutonnyMJ" pitchFamily="2" charset="0"/>
              </a:rPr>
              <a:t>A</a:t>
            </a:r>
            <a:r>
              <a:rPr lang="en-US" sz="2800" b="1" dirty="0" err="1" smtClean="0">
                <a:cs typeface="SutonnyMJ" pitchFamily="2" charset="0"/>
              </a:rPr>
              <a:t>rthropo</a:t>
            </a:r>
            <a:r>
              <a:rPr lang="en-US" sz="2800" b="1" dirty="0" err="1" smtClean="0">
                <a:cs typeface="SutonnyMJ" pitchFamily="2" charset="0"/>
              </a:rPr>
              <a:t>da</a:t>
            </a:r>
            <a:r>
              <a:rPr lang="bn-BD" sz="2800" b="1" dirty="0" smtClean="0">
                <a:cs typeface="SutonnyMJ" pitchFamily="2" charset="0"/>
              </a:rPr>
              <a:t> </a:t>
            </a:r>
            <a:r>
              <a:rPr lang="bn-BD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 প্রধান রেচন অঙ্গের নাম কী?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26750" y="1219200"/>
            <a:ext cx="6703854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29897" y="1143000"/>
            <a:ext cx="6500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মূল্যায়ন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17309" y="3581401"/>
            <a:ext cx="10055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 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সন্ধীপদী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বলা হয়?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1412" y="4495800"/>
            <a:ext cx="9446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cs typeface="SutonnyMJ" pitchFamily="2" charset="0"/>
              </a:rPr>
              <a:t>A</a:t>
            </a:r>
            <a:r>
              <a:rPr lang="en-US" sz="2800" b="1" dirty="0" err="1" smtClean="0">
                <a:cs typeface="SutonnyMJ" pitchFamily="2" charset="0"/>
              </a:rPr>
              <a:t>rthropo</a:t>
            </a:r>
            <a:r>
              <a:rPr lang="en-US" sz="2800" b="1" dirty="0" err="1" smtClean="0">
                <a:cs typeface="SutonnyMJ" pitchFamily="2" charset="0"/>
              </a:rPr>
              <a:t>da</a:t>
            </a:r>
            <a:r>
              <a:rPr lang="bn-BD" sz="2800" b="1" dirty="0" smtClean="0">
                <a:cs typeface="SutonnyMJ" pitchFamily="2" charset="0"/>
              </a:rPr>
              <a:t> </a:t>
            </a:r>
            <a:r>
              <a:rPr lang="bn-BD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২টি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বৈজ্ঞানিক নাম লিখ।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7765" y="685800"/>
            <a:ext cx="6703854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0912" y="857072"/>
            <a:ext cx="6500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বাড়ির কাজ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1412" y="3429000"/>
            <a:ext cx="5943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চিত্রের প্রাণিটি যে পর্বের </a:t>
            </a:r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সে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৩টি বৈশিষ্ট্য বর্ণনা কর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এবং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উদাহরণ দাও।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utterfly_1.jpg"/>
          <p:cNvPicPr>
            <a:picLocks noChangeAspect="1"/>
          </p:cNvPicPr>
          <p:nvPr/>
        </p:nvPicPr>
        <p:blipFill>
          <a:blip r:embed="rId3" cstate="print"/>
          <a:srcRect b="8824"/>
          <a:stretch>
            <a:fillRect/>
          </a:stretch>
        </p:blipFill>
        <p:spPr>
          <a:xfrm>
            <a:off x="760412" y="2286000"/>
            <a:ext cx="3657600" cy="355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0457" y="2667000"/>
            <a:ext cx="84315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“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উন্নতি বলতে বর্তমান কাজ  এবং </a:t>
            </a:r>
            <a:endParaRPr lang="bn-BD" sz="4400" b="1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ভবিষ্যতের দৃঢ় প্রত্যয় বুঝায়</a:t>
            </a:r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।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”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-</a:t>
            </a:r>
            <a:r>
              <a:rPr lang="bn-BD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ইমারসন</a:t>
            </a:r>
            <a:endParaRPr lang="bn-BD" sz="44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8883" y="2057400"/>
            <a:ext cx="105636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এতক্ষণ মনোযোগ সহকারে, </a:t>
            </a: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Arthropoda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সনাক্তকারি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 নিয়ে আলোচিত ক্লাসে উপস্থিত থাকার জন্য তোমাদেরকে-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thropoda 3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684212" y="609600"/>
            <a:ext cx="10820400" cy="560069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18883" y="1676400"/>
            <a:ext cx="10157354" cy="3581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b="1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16600" b="1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16600" b="1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o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8118" y="228600"/>
            <a:ext cx="58332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211721" y="4800601"/>
            <a:ext cx="4266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উত্তমরূপে </a:t>
            </a:r>
          </a:p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ধৌত করবে।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nd was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4869" y="2590800"/>
            <a:ext cx="3956372" cy="197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21" y="228600"/>
            <a:ext cx="5586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মহামারির </a:t>
            </a:r>
          </a:p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সময়ে তোমরা---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588" y="4800600"/>
            <a:ext cx="5586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 গেলে অবশ্যই মাস্ক ব্যবহার করবে।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ace musk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8882" y="2438400"/>
            <a:ext cx="3148780" cy="2362200"/>
          </a:xfrm>
          <a:prstGeom prst="rect">
            <a:avLst/>
          </a:prstGeom>
        </p:spPr>
      </p:pic>
      <p:pic>
        <p:nvPicPr>
          <p:cNvPr id="9" name="Picture 8" descr="social distance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2030" y="2057401"/>
            <a:ext cx="9243192" cy="4322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441" y="6150114"/>
            <a:ext cx="11579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বাইরে গেলে অবশ্যই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|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7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441" y="457200"/>
            <a:ext cx="3859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5604175"/>
            <a:ext cx="4266089" cy="53340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0707" y="6213775"/>
            <a:ext cx="5484971" cy="38100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4720" y="1447800"/>
            <a:ext cx="6094413" cy="3352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51634" y="3134380"/>
            <a:ext cx="3533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03147" y="2445606"/>
            <a:ext cx="58912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48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32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147" y="4800601"/>
            <a:ext cx="6297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36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বেগুনহাটি ফাজিল ডিগ্রি মাদ্রাসা</a:t>
            </a:r>
            <a:endParaRPr lang="en-US" sz="20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8553" y="5486400"/>
            <a:ext cx="3222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DSC05842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7008812" y="207179"/>
            <a:ext cx="4191000" cy="5279221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1" grpId="0" animBg="1"/>
      <p:bldP spid="13" grpId="0"/>
      <p:bldP spid="17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399133" y="381000"/>
            <a:ext cx="5180251" cy="1600200"/>
          </a:xfrm>
          <a:prstGeom prst="ellipse">
            <a:avLst/>
          </a:prstGeom>
          <a:solidFill>
            <a:srgbClr val="00FFFF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320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rthropoda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2212" y="381000"/>
            <a:ext cx="8001000" cy="60849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3212" y="644604"/>
            <a:ext cx="3554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১২শ শ্রেণি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612" y="3962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অধ্যায়ঃ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812" y="5257800"/>
            <a:ext cx="3250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07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Arthropoda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5612" y="2057400"/>
            <a:ext cx="3200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পত্র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7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7719589" y="4724400"/>
            <a:ext cx="4164515" cy="1828800"/>
            <a:chOff x="367352" y="4572000"/>
            <a:chExt cx="8366646" cy="1981200"/>
          </a:xfrm>
        </p:grpSpPr>
        <p:pic>
          <p:nvPicPr>
            <p:cNvPr id="6" name="Picture 6" descr="E:\Animal diversity\platyhelminthes\800px-Prostheceraeus_giesbrechtii_Schmarda,_1859_4_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347" y="4572000"/>
              <a:ext cx="2747749" cy="19465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67352" y="4572000"/>
              <a:ext cx="8366646" cy="1981200"/>
              <a:chOff x="367352" y="4572000"/>
              <a:chExt cx="8366646" cy="1981200"/>
            </a:xfrm>
          </p:grpSpPr>
          <p:pic>
            <p:nvPicPr>
              <p:cNvPr id="8" name="Picture 5" descr="E:\Animal diversity\platyhelminthes\dugesia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352" y="4572000"/>
                <a:ext cx="2743200" cy="19812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E:\Animal diversity\platyhelminthes\110781-004-E88A0AA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0798" y="4572000"/>
                <a:ext cx="2743200" cy="194025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3656647" y="2362201"/>
            <a:ext cx="406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406294" y="4648201"/>
            <a:ext cx="3651681" cy="1946897"/>
            <a:chOff x="3276600" y="2407694"/>
            <a:chExt cx="2739474" cy="1946897"/>
          </a:xfrm>
        </p:grpSpPr>
        <p:grpSp>
          <p:nvGrpSpPr>
            <p:cNvPr id="5" name="Group 6"/>
            <p:cNvGrpSpPr/>
            <p:nvPr/>
          </p:nvGrpSpPr>
          <p:grpSpPr>
            <a:xfrm>
              <a:off x="3276600" y="3181182"/>
              <a:ext cx="2739474" cy="1173409"/>
              <a:chOff x="3276600" y="3181182"/>
              <a:chExt cx="2739474" cy="1173409"/>
            </a:xfrm>
          </p:grpSpPr>
          <p:pic>
            <p:nvPicPr>
              <p:cNvPr id="14" name="Picture 12" descr="E:\Animal diversity\Annelida\phylum-annelida-2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3181182"/>
                <a:ext cx="1372551" cy="1144611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3" descr="E:\Animal diversity\Annelida\nereis25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474" y="3245884"/>
                <a:ext cx="1371600" cy="1108707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4" descr="E:\Animal diversity\Annelida\Nerr0328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407694"/>
              <a:ext cx="1447801" cy="961765"/>
            </a:xfrm>
            <a:prstGeom prst="ellipse">
              <a:avLst/>
            </a:prstGeom>
            <a:ln w="28575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15"/>
          <p:cNvGrpSpPr/>
          <p:nvPr/>
        </p:nvGrpSpPr>
        <p:grpSpPr>
          <a:xfrm>
            <a:off x="0" y="69554"/>
            <a:ext cx="3859795" cy="2216447"/>
            <a:chOff x="2971800" y="2133601"/>
            <a:chExt cx="2895600" cy="2216447"/>
          </a:xfrm>
        </p:grpSpPr>
        <p:pic>
          <p:nvPicPr>
            <p:cNvPr id="17" name="Picture 3" descr="E:\Animal diversity\spongilla locustri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291"/>
            <a:stretch/>
          </p:blipFill>
          <p:spPr bwMode="auto">
            <a:xfrm>
              <a:off x="4495800" y="3067826"/>
              <a:ext cx="1371600" cy="1282222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"/>
            <p:cNvGrpSpPr/>
            <p:nvPr/>
          </p:nvGrpSpPr>
          <p:grpSpPr>
            <a:xfrm>
              <a:off x="2971800" y="2133601"/>
              <a:ext cx="2192740" cy="2130755"/>
              <a:chOff x="2971800" y="2133601"/>
              <a:chExt cx="2192740" cy="2130755"/>
            </a:xfrm>
          </p:grpSpPr>
          <p:pic>
            <p:nvPicPr>
              <p:cNvPr id="19" name="Picture 2" descr="E:\Animal diversity\Iansponge1_jpg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971799"/>
                <a:ext cx="1524000" cy="1292557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E:\Animal diversity\porifera-orange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5794" y="2133601"/>
                <a:ext cx="1388746" cy="1221580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Group 3"/>
          <p:cNvGrpSpPr/>
          <p:nvPr/>
        </p:nvGrpSpPr>
        <p:grpSpPr>
          <a:xfrm>
            <a:off x="4062941" y="0"/>
            <a:ext cx="3859796" cy="2190072"/>
            <a:chOff x="3200400" y="2246957"/>
            <a:chExt cx="2895601" cy="2190072"/>
          </a:xfrm>
        </p:grpSpPr>
        <p:pic>
          <p:nvPicPr>
            <p:cNvPr id="22" name="Picture 5" descr="E:\Animal diversity\cnidaria\271-5-L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137073"/>
              <a:ext cx="1489794" cy="1188720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E:\Animal diversity\cnidaria\208463image0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3181183"/>
              <a:ext cx="1371600" cy="1255846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E:\Animal diversity\cnidaria\maxresdefault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129" y="2246957"/>
              <a:ext cx="1315276" cy="1133231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28"/>
          <p:cNvGrpSpPr/>
          <p:nvPr/>
        </p:nvGrpSpPr>
        <p:grpSpPr>
          <a:xfrm>
            <a:off x="203147" y="2743201"/>
            <a:ext cx="3388029" cy="1984531"/>
            <a:chOff x="3264756" y="2332697"/>
            <a:chExt cx="2541684" cy="1984531"/>
          </a:xfrm>
        </p:grpSpPr>
        <p:pic>
          <p:nvPicPr>
            <p:cNvPr id="30" name="Picture 11" descr="E:\Animal diversity\nematod\nematoda22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332697"/>
              <a:ext cx="1463040" cy="1137347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loa_loa_ey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64756" y="3085155"/>
              <a:ext cx="1451824" cy="1232073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2" name="Picture 31" descr="mollusca_1.jpg"/>
          <p:cNvPicPr>
            <a:picLocks noChangeAspect="1"/>
          </p:cNvPicPr>
          <p:nvPr/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8024310" y="152400"/>
            <a:ext cx="3148780" cy="157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 descr="arthropoda-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72383" y="5410200"/>
            <a:ext cx="2640912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 descr="echinodermata_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773957" y="3581401"/>
            <a:ext cx="2336191" cy="1666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 descr="living things 6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125884" y="2514600"/>
            <a:ext cx="3288443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191" y="457200"/>
            <a:ext cx="802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4618" y="1219200"/>
            <a:ext cx="782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589" y="4080809"/>
            <a:ext cx="10766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পর্ব-৭ </a:t>
            </a:r>
            <a:r>
              <a:rPr lang="en-US" sz="4800" b="1" dirty="0" err="1" smtClean="0">
                <a:cs typeface="SutonnyMJ" pitchFamily="2" charset="0"/>
              </a:rPr>
              <a:t>Arthropoda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সনাক্তকারি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নিয়ে আলোচনা করবো, ইনশাআল্লাহ।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1471" y="2819400"/>
            <a:ext cx="78211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পর্ব 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৯টি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66089" y="381000"/>
            <a:ext cx="35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441" y="3200400"/>
            <a:ext cx="1036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cs typeface="SutonnyMJ" pitchFamily="2" charset="0"/>
              </a:rPr>
              <a:t>Arthropoda</a:t>
            </a:r>
            <a:r>
              <a:rPr lang="en-US" sz="28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উদাহরণ বা বৈজ্ঞানিক নাম লিখতে পারবে।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015" y="1143001"/>
            <a:ext cx="1117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প্রত্যাশা করা যায় যে, আজকের পাঠ শেষে শিক্ষার্থীরা---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441" y="2514600"/>
            <a:ext cx="1086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cs typeface="SutonnyMJ" pitchFamily="2" charset="0"/>
              </a:rPr>
              <a:t>Arthropo</a:t>
            </a:r>
            <a:r>
              <a:rPr lang="en-US" sz="2800" b="1" dirty="0" err="1" smtClean="0">
                <a:cs typeface="SutonnyMJ" pitchFamily="2" charset="0"/>
              </a:rPr>
              <a:t>da</a:t>
            </a:r>
            <a:r>
              <a:rPr lang="en-US" sz="28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সনাক্তকারি বৈশিষ্ট্য বর্ণনা করতে পারবে;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015" y="1905001"/>
            <a:ext cx="822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সন্ধীপদী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পর্বের তা ব্যাখ্যা করতে পারবে;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rthropoda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5735" y="3872806"/>
            <a:ext cx="5036077" cy="283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649" y="376523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rthropod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812" y="553065"/>
            <a:ext cx="10972800" cy="57715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1812" y="5715000"/>
            <a:ext cx="769619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en-US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arthron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সন্ধীযুক্ত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BD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podos</a:t>
            </a:r>
            <a:r>
              <a:rPr lang="en-US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 বা পা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6648" y="381001"/>
            <a:ext cx="4418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7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Arthropoda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320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rthropoda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013" y="457200"/>
            <a:ext cx="3886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rthropoda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1932" y="3810000"/>
            <a:ext cx="458848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arthropoda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9412" y="457200"/>
            <a:ext cx="3951111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51927" y="1752600"/>
            <a:ext cx="518025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“সন্ধীপদী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প্রাণী”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 পরিচিত।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5632" y="1066800"/>
            <a:ext cx="609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Arthropoda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প্রাণীরা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2212" y="457200"/>
            <a:ext cx="4418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7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Arthropoda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344</Words>
  <Application>Microsoft Office PowerPoint</Application>
  <PresentationFormat>Custom</PresentationFormat>
  <Paragraphs>74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267</cp:revision>
  <dcterms:created xsi:type="dcterms:W3CDTF">2020-11-26T01:33:26Z</dcterms:created>
  <dcterms:modified xsi:type="dcterms:W3CDTF">2021-01-20T06:37:06Z</dcterms:modified>
</cp:coreProperties>
</file>