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5" y="2397626"/>
            <a:ext cx="5120642" cy="4267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1737" y="195942"/>
            <a:ext cx="3605349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421" y="41190"/>
            <a:ext cx="1905001" cy="646331"/>
          </a:xfrm>
          <a:prstGeom prst="rect">
            <a:avLst/>
          </a:prstGeom>
          <a:solidFill>
            <a:srgbClr val="33CC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3582" y="133522"/>
            <a:ext cx="19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3472" y="1064623"/>
            <a:ext cx="518114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দেখে লিখ কোনটি কোন ধরণের পেশী টিস্যু 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পেশীটিস্যুগুলোর চিত্র অংকন কর ?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Tissue images\Muscle_Tissue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1101"/>
          <a:stretch/>
        </p:blipFill>
        <p:spPr bwMode="auto">
          <a:xfrm>
            <a:off x="852372" y="2233533"/>
            <a:ext cx="7315428" cy="213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3472" y="4706979"/>
            <a:ext cx="1371600" cy="1645920"/>
          </a:xfrm>
          <a:prstGeom prst="rect">
            <a:avLst/>
          </a:prstGeom>
          <a:noFill/>
        </p:spPr>
      </p:pic>
      <p:pic>
        <p:nvPicPr>
          <p:cNvPr id="7" name="Picture 6" descr="http://www.gifs.net/Animation11/Science_and_Body/Eyes/ey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44" y="4706979"/>
            <a:ext cx="1524000" cy="14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iradonline.org/images/aorta-vessels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9" b="964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1" r="19137"/>
          <a:stretch/>
        </p:blipFill>
        <p:spPr bwMode="auto">
          <a:xfrm>
            <a:off x="6680492" y="4520666"/>
            <a:ext cx="1447800" cy="20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331" y="119925"/>
            <a:ext cx="563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চিত্রটি দেখে নিচের প্রশ্নগুলোর উত্তর দাও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User\Desktop\1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08"/>
          <a:stretch/>
        </p:blipFill>
        <p:spPr bwMode="auto">
          <a:xfrm>
            <a:off x="838200" y="1203029"/>
            <a:ext cx="1981200" cy="26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1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t="5365" r="43701" b="-5365"/>
          <a:stretch/>
        </p:blipFill>
        <p:spPr bwMode="auto">
          <a:xfrm>
            <a:off x="3429000" y="1274127"/>
            <a:ext cx="1752600" cy="25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1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0" t="128" r="12178" b="-128"/>
          <a:stretch/>
        </p:blipFill>
        <p:spPr bwMode="auto">
          <a:xfrm>
            <a:off x="6396327" y="1274126"/>
            <a:ext cx="1676400" cy="2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7672" y="3979307"/>
            <a:ext cx="64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0775" y="3935569"/>
            <a:ext cx="64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1795" y="3935569"/>
            <a:ext cx="64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702601"/>
            <a:ext cx="7974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১।প্রাণির ইচ্ছানুয়ায়ী সংকুচিত ও প্রসারিত হতে পারে কোন চিত্রের টিস্যু ?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ক,খ ও গ এর টিস্যুগুলোর কোষগুলোর গঠন কেমন 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ক,খ ও গ এর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টিস্যুগুলোর অবস্থান কোথায়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763588" y="515876"/>
            <a:ext cx="2438400" cy="940633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0138" y="2651760"/>
            <a:ext cx="805978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আলোচিত পেশীটিস্যুগুলোর মধ্যে কোন পেশী টিস্যুর গুরুত্ব বেশী বলে তুমি মনে কর -উত্তরের স্বপক্ষে যুক্তি দাও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8531" y="431074"/>
            <a:ext cx="3161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1707265"/>
            <a:ext cx="3958046" cy="46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89120" y="263827"/>
            <a:ext cx="3215541" cy="784443"/>
          </a:xfrm>
          <a:prstGeom prst="round2DiagRect">
            <a:avLst>
              <a:gd name="adj1" fmla="val 50000"/>
              <a:gd name="adj2" fmla="val 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477794" y="2416628"/>
            <a:ext cx="294765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6322" y="1199606"/>
            <a:ext cx="317168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রোকসানা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পারভীন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কানাইয়া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দারুচ্ছুন্নাহ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গাজিপুর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25" y="1617617"/>
            <a:ext cx="2270736" cy="30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63" y="397882"/>
            <a:ext cx="3505200" cy="443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5453" y="5052861"/>
            <a:ext cx="400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পেশী টিস্যু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8859" y="1872328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41980" y="2905780"/>
            <a:ext cx="485261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পেশী টিস্যু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8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পেশী টিস্যুর প্রকারভেদ করতে পারবে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8858" y="4662904"/>
            <a:ext cx="70607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প্রকার পেশী টিস্যুর গঠন ব্যাখ্যা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3905" y="1427686"/>
            <a:ext cx="2891468" cy="3483509"/>
            <a:chOff x="308933" y="1728724"/>
            <a:chExt cx="3351791" cy="3399599"/>
          </a:xfrm>
        </p:grpSpPr>
        <p:pic>
          <p:nvPicPr>
            <p:cNvPr id="3" name="Picture 4" descr="http://www.carolguze.com/images/animals/chordatetre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33" y="1728724"/>
              <a:ext cx="3351791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http://images.gizmag.com/hero/nissans-leather-seats-like-human-skin-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317" y="4422242"/>
              <a:ext cx="883021" cy="706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1777861"/>
            <a:ext cx="2625643" cy="23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4153" y="435144"/>
            <a:ext cx="332773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দেখতে পারছ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339" y="5325699"/>
            <a:ext cx="2514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কর্ডাটা পর্বের প্রাণি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8488" y="5318964"/>
            <a:ext cx="609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ভ্রূণ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57" y="5393394"/>
            <a:ext cx="2051792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ভ্রূণীয় কোষস্তর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6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5" y="2393395"/>
            <a:ext cx="3071813" cy="32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User\Desktop\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 bwMode="auto">
          <a:xfrm>
            <a:off x="823338" y="4472500"/>
            <a:ext cx="2207717" cy="1950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/>
          <a:stretch/>
        </p:blipFill>
        <p:spPr bwMode="auto">
          <a:xfrm>
            <a:off x="568481" y="357851"/>
            <a:ext cx="2159292" cy="1974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r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8" y="2392002"/>
            <a:ext cx="2188449" cy="1975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0"/>
            <a:ext cx="66294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ভ্রূণীয় কোষস্তরের নামগুলো তোমরা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611226"/>
            <a:ext cx="442177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মেসোডার্ম থেকে কী উৎপন্ন  হল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221821"/>
            <a:ext cx="2449934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পেশি টিস্যু কী 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879" y="926667"/>
            <a:ext cx="1685108" cy="5903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এক্টোডার্ম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1787" y="3021603"/>
            <a:ext cx="1600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এন্ডোডার্ম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3050079" y="5098960"/>
            <a:ext cx="208362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মেসোডার্ম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04046E-6 L 0.00503 0.2462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2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51445E-7 L -0.21163 0.00092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0" y="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51445E-7 L 0.22031 0.00092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9072" y="296146"/>
            <a:ext cx="8492187" cy="46166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ভ্রূণ মেসোডার্ম থেকে তৈরি সংকোচন প্রসারণশীল বিশেষ ধরণের টিস্যুকে পেশী টিস্যু বলে 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3385" y="1021080"/>
            <a:ext cx="4267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পেশীটিস্যুগুলো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কেমন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C:\Users\User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76" y="1982795"/>
            <a:ext cx="1433285" cy="36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0504" y="2665406"/>
            <a:ext cx="3785762" cy="2217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3462" y="3848463"/>
            <a:ext cx="27432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সরু,লম্বা ও তন্তুময়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4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issue images\4d3e20ded80d4b665cc947674687d2e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2" b="9431"/>
          <a:stretch/>
        </p:blipFill>
        <p:spPr bwMode="auto">
          <a:xfrm rot="16200000">
            <a:off x="755789" y="2136638"/>
            <a:ext cx="4089127" cy="28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Tissue images\new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9" b="76835" l="3902" r="953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80" b="27884"/>
          <a:stretch/>
        </p:blipFill>
        <p:spPr bwMode="auto">
          <a:xfrm rot="5400000">
            <a:off x="4181346" y="2050657"/>
            <a:ext cx="4414225" cy="26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6638" y="5954774"/>
            <a:ext cx="281940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ডোরাকাটা পেশীটিস্যু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9142" y="5950552"/>
            <a:ext cx="21624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মসৃণ পেশীটিস্যু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1220" y="347931"/>
            <a:ext cx="53317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তন্তুগুলোকে আমরা কী বলতে পারি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D:\Tissue images\smooth_muscle_fiber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70" b="98853" l="1590" r="98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9723">
            <a:off x="6180542" y="2187011"/>
            <a:ext cx="3662187" cy="23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01768"/>
            <a:ext cx="64389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 পেশীটিস্যুগুলোর নাম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343297"/>
            <a:ext cx="81534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দেখে বল অবস্থান,গঠন ও কাজের ভিত্তিতে পেশীটিস্যু কত প্রকার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http://www.demeterclarc.com/wp-content/uploads/images/2014/07/CANCE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36" y="1975008"/>
            <a:ext cx="2478314" cy="269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ream1.gifsoup.com/view2/4763329/involuntary-muscles-stomach-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49" y="1975008"/>
            <a:ext cx="2152766" cy="195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Tissue images\Beating_Heart_anim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20" y="1963934"/>
            <a:ext cx="1447800" cy="27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0372" y="5089265"/>
            <a:ext cx="187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ঐচ্ছিক পেশী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8389" y="5956663"/>
            <a:ext cx="1827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 প্রকার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1846" y="4328279"/>
            <a:ext cx="187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অনৈচ্ছিক পেশী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1472" y="4906385"/>
            <a:ext cx="109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হৃদপেশী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/>
      <p:bldP spid="8" grpId="0"/>
      <p:bldP spid="8" grpId="1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170</TotalTime>
  <Words>241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2021-01-21T06:53:44Z</dcterms:created>
  <dcterms:modified xsi:type="dcterms:W3CDTF">2021-01-21T13:37:28Z</dcterms:modified>
</cp:coreProperties>
</file>