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7105" y="509450"/>
            <a:ext cx="4953000" cy="137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54" y="1973375"/>
            <a:ext cx="4037729" cy="3604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249" y="687419"/>
            <a:ext cx="240356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627" y="52251"/>
            <a:ext cx="11717383" cy="6648993"/>
            <a:chOff x="-6929" y="51954"/>
            <a:chExt cx="9150929" cy="6830291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33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3326" y="235131"/>
            <a:ext cx="11038114" cy="6191795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57267" y="2632877"/>
            <a:ext cx="7637027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মন্ত্রণালয়সমূহের নাম লিখ।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045029"/>
            <a:ext cx="2685286" cy="653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635" y="248194"/>
            <a:ext cx="11260182" cy="6270172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175656" y="973651"/>
            <a:ext cx="555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নেতৃত্বে জাতীয় ঐক্য প্রতিষ্ঠার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 উপদেষ্টা পরিষদ গঠিত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867" y="2186241"/>
            <a:ext cx="6505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পরিষদে আওয়ামী লীগ নেতা ছাড়াও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 সদস্য কারা ছিলেন?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50969" y="706546"/>
            <a:ext cx="2011487" cy="2688646"/>
            <a:chOff x="6240002" y="4266718"/>
            <a:chExt cx="1577868" cy="1891943"/>
          </a:xfrm>
        </p:grpSpPr>
        <p:pic>
          <p:nvPicPr>
            <p:cNvPr id="10" name="Picture 14" descr="http://2.bp.blogspot.com/-Vn0cDTkaqcc/UB2hvrjzWjI/AAAAAAAAANQ/JAUj8cAX7Sk/s1600/Tajuddin_Ahmed_Bangl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56" y="4266718"/>
              <a:ext cx="1270505" cy="17215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240002" y="5783835"/>
              <a:ext cx="1577868" cy="374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তাজউদ্দীন </a:t>
              </a:r>
              <a:r>
                <a:rPr lang="as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আহমদ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6727371" y="1512260"/>
            <a:ext cx="1087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68449" y="3387094"/>
            <a:ext cx="2274872" cy="2298096"/>
            <a:chOff x="825046" y="3012814"/>
            <a:chExt cx="2940228" cy="2914710"/>
          </a:xfrm>
        </p:grpSpPr>
        <p:pic>
          <p:nvPicPr>
            <p:cNvPr id="15" name="Picture 6" descr="http://archive.surmatimes.com/root/files/uploads/Abdul-Hamid-Khan-Vasan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4" y="3012814"/>
              <a:ext cx="2124293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825046" y="5527414"/>
              <a:ext cx="29402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মওলানা আবদুল হামিদ খান ভাসানী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97001" y="3306430"/>
            <a:ext cx="2145018" cy="2118605"/>
            <a:chOff x="3962400" y="3163545"/>
            <a:chExt cx="2161749" cy="3090739"/>
          </a:xfrm>
        </p:grpSpPr>
        <p:pic>
          <p:nvPicPr>
            <p:cNvPr id="18" name="Picture 8" descr="http://comillardak.com/wp-content/uploads/2015/03/mozaff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163545"/>
              <a:ext cx="2161749" cy="270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052048" y="5854174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মোজাফফর আহমদ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82630" y="3387094"/>
            <a:ext cx="1421138" cy="1938220"/>
            <a:chOff x="6400800" y="2999814"/>
            <a:chExt cx="1676400" cy="2978041"/>
          </a:xfrm>
        </p:grpSpPr>
        <p:pic>
          <p:nvPicPr>
            <p:cNvPr id="21" name="Picture 2" descr="http://cpbbd.org/showThumb.php?id=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999814"/>
              <a:ext cx="1676400" cy="2577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865935" y="5577745"/>
              <a:ext cx="952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 সিংহ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134991" y="3901355"/>
            <a:ext cx="315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ছিলেন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কংগ্রেস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নেতা মনোরঞ্জন ধর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509" y="300446"/>
            <a:ext cx="11430658" cy="5719354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3691" y="300446"/>
            <a:ext cx="11787869" cy="5803178"/>
            <a:chOff x="-6929" y="51954"/>
            <a:chExt cx="9150929" cy="6830291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4208166" y="22970"/>
            <a:ext cx="2311002" cy="570982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 cap="rnd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935" y="1208782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১.মুজিবনগর সরকারের শপথ বাক্য পাঠ করান কে?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335" y="3120298"/>
            <a:ext cx="716280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মুজিবনগর সরকারের রাষ্ট্রপতি কে ছিলেন?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4637" y="1285726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 ইউসুফ আলী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" y="117567"/>
            <a:ext cx="11495313" cy="636161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18809" y="2703328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মুজিবনগর </a:t>
            </a:r>
            <a:r>
              <a:rPr lang="bn-BD" sz="4400" b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সরকারের </a:t>
            </a:r>
            <a:r>
              <a:rPr lang="bn-BD" sz="44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উল্লেখযোগ্য কাজের তালিকা প্রস্তুত কর।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8809" y="815956"/>
            <a:ext cx="7189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সরকারের কার্যক্রম </a:t>
            </a:r>
            <a:r>
              <a:rPr lang="bn-IN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,বাস্তবতার নীরখে - </a:t>
            </a:r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2844" y="708235"/>
            <a:ext cx="289500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4" y="1888174"/>
            <a:ext cx="4037729" cy="360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627" y="209006"/>
            <a:ext cx="41735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628" y="39189"/>
            <a:ext cx="11639006" cy="6348547"/>
            <a:chOff x="-6929" y="51954"/>
            <a:chExt cx="9150929" cy="6830291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5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372" y="1273044"/>
            <a:ext cx="3171686" cy="36625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রোকসানা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কানাইয়া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দারুচ্ছুন্নাহ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গাজিপুর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9733" y="1292054"/>
            <a:ext cx="3049923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২০/১/২০২১</a:t>
            </a:r>
            <a:endParaRPr lang="en-US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43692"/>
            <a:ext cx="11430001" cy="6085115"/>
            <a:chOff x="-6929" y="51954"/>
            <a:chExt cx="9150929" cy="6830291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07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86" y="800229"/>
            <a:ext cx="2386764" cy="3327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91440" y="104503"/>
            <a:ext cx="11625943" cy="6071836"/>
            <a:chOff x="-6929" y="51954"/>
            <a:chExt cx="9150929" cy="6830291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8" name="Picture 7" descr="Moving-picture-Bangladesh-flag-flapping-on-pole-with-name-animated-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84" y="576354"/>
            <a:ext cx="3200400" cy="2418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4995" y="1227909"/>
            <a:ext cx="2634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পতাকাটি কাদের?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771" y="4352477"/>
            <a:ext cx="8127026" cy="110097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◊তোমরা বলতো কোন সরকারের নেতৃত্বে মুক্তিযুদ্ধ সংগঠিত </a:t>
            </a:r>
            <a:r>
              <a:rPr lang="bn-IN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বাংলাদেশ শত্রু মুক্ত হয়</a:t>
            </a:r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069" y="117565"/>
            <a:ext cx="11429999" cy="6570617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737359" y="1110343"/>
            <a:ext cx="8177349" cy="4258491"/>
            <a:chOff x="838200" y="2137168"/>
            <a:chExt cx="7431188" cy="2885123"/>
          </a:xfrm>
        </p:grpSpPr>
        <p:pic>
          <p:nvPicPr>
            <p:cNvPr id="8" name="Picture 2" descr="http://www.cadetcollegeblog.com/wp-content/uploads/2013/05/222491_490459264308878_1269276592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37168"/>
              <a:ext cx="4282906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588" y="2137168"/>
              <a:ext cx="2971800" cy="2885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3167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0263" y="209007"/>
            <a:ext cx="11051177" cy="627017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331029" y="1881052"/>
            <a:ext cx="585216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endParaRPr lang="en-US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" y="156753"/>
            <a:ext cx="11403874" cy="650530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516603" y="1292951"/>
            <a:ext cx="6009979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bn-IN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612" y="3500846"/>
            <a:ext cx="788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মুজিবনগর সরকারের মন্ত্রীসভা সম্পর্কে 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</a:p>
          <a:p>
            <a:r>
              <a:rPr lang="en-US" sz="4000" b="1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bn-IN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 করতে </a:t>
            </a:r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613" y="4583332"/>
            <a:ext cx="788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মুজিবনগর সরকারের মন্ত্রণালয় সম্পর্কে ব্যাখ্যা </a:t>
            </a:r>
            <a:r>
              <a:rPr lang="en-US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</a:p>
          <a:p>
            <a:r>
              <a:rPr lang="en-US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612" y="2418360"/>
            <a:ext cx="8386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◊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সময়ে গঠিত গণপ্রজাতন্ত্রী বাংলাদেশ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বর্ণনা 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633" y="261257"/>
            <a:ext cx="11495315" cy="6178732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59394" y="71283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mujibnagar nazrul-guard of hon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4" y="1359161"/>
            <a:ext cx="4388585" cy="2574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ms.somewhereinblog.net/images/thumbs/arjansoul_1365541722_3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67" y="1426024"/>
            <a:ext cx="4010397" cy="244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73273" y="4190011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১৭ই এপ্রিল ১৯৭১ মেহেরপুরের বৈদ্যনাথতলায়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বাগানে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 হয়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বাংলাদেশের অস্থায়ী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1" y="195943"/>
            <a:ext cx="11443062" cy="6257108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662057" y="1198605"/>
            <a:ext cx="3860094" cy="4297624"/>
            <a:chOff x="3510027" y="1556103"/>
            <a:chExt cx="3860094" cy="4297624"/>
          </a:xfrm>
          <a:solidFill>
            <a:srgbClr val="00B050"/>
          </a:solidFill>
        </p:grpSpPr>
        <p:pic>
          <p:nvPicPr>
            <p:cNvPr id="9" name="Picture 8" descr="http://ciu.somewherein.net/ciu/image/71756/xlarge/?token_id=540769cfca03cef7f84119bb8a1b90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558" y="1556103"/>
              <a:ext cx="2983563" cy="3543019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sp>
          <p:nvSpPr>
            <p:cNvPr id="10" name="TextBox 9"/>
            <p:cNvSpPr txBox="1"/>
            <p:nvPr/>
          </p:nvSpPr>
          <p:spPr>
            <a:xfrm rot="220032">
              <a:off x="3510027" y="4899620"/>
              <a:ext cx="3746538" cy="954107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8" algn="ctr"/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সশস্ত্রবাহিনী প্রধান </a:t>
              </a:r>
            </a:p>
            <a:p>
              <a:pPr marL="0" lvl="8" algn="ctr"/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জেনারেল আতাউল গনি ওসমানী 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32977" y="1832885"/>
            <a:ext cx="1818001" cy="40011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6053" y="2343090"/>
            <a:ext cx="1845708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উপ-রাষ্ট্রপতি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6054" y="2834925"/>
            <a:ext cx="184571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6055" y="3326760"/>
            <a:ext cx="18457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স্বরাষ্ট্রমন্ত্রী</a:t>
            </a:r>
            <a:endParaRPr lang="bn-BD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890" y="3842874"/>
            <a:ext cx="184571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অর্থমন্ত্রী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9892" y="4337306"/>
            <a:ext cx="18457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পররাষ্ট্রমন্ত্রী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9892" y="4835240"/>
            <a:ext cx="1845708" cy="40011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সশস্ত্রবাহি</a:t>
            </a:r>
            <a:r>
              <a:rPr lang="bn-IN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নীর</a:t>
            </a:r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প্রধান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3067" y="881904"/>
            <a:ext cx="463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সরকারের মন্ত্রী পরিষদ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" y="91440"/>
            <a:ext cx="11547566" cy="6581504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2" descr="http://bn.banglapedia.org/images/thumb/3/3b/MujibnagarGovernment.jpg/400px-MujibnagarGovern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1177688" y="771162"/>
            <a:ext cx="3124200" cy="2179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RKTwP1-2f2l3Qbq4gcs6AYJFFdi1vz3IfPpvo_t4nMGfIi0aYF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65" y="3322128"/>
            <a:ext cx="3182373" cy="2442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60438" y="908650"/>
            <a:ext cx="3771900" cy="1066800"/>
            <a:chOff x="4343400" y="838199"/>
            <a:chExt cx="3771900" cy="1066800"/>
          </a:xfrm>
          <a:solidFill>
            <a:schemeClr val="accent1">
              <a:lumMod val="75000"/>
            </a:schemeClr>
          </a:solidFill>
        </p:grpSpPr>
        <p:sp>
          <p:nvSpPr>
            <p:cNvPr id="10" name="Left Arrow 9"/>
            <p:cNvSpPr/>
            <p:nvPr/>
          </p:nvSpPr>
          <p:spPr>
            <a:xfrm>
              <a:off x="4343400" y="838199"/>
              <a:ext cx="3771900" cy="1066800"/>
            </a:xfrm>
            <a:prstGeom prst="leftArrow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1048434"/>
              <a:ext cx="2819400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বেসামরিক প্রশাসন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5694684" y="3468131"/>
            <a:ext cx="3168136" cy="1788208"/>
          </a:xfrm>
          <a:prstGeom prst="wedgeRoundRectCallout">
            <a:avLst>
              <a:gd name="adj1" fmla="val -69537"/>
              <a:gd name="adj2" fmla="val 21198"/>
              <a:gd name="adj3" fmla="val 16667"/>
            </a:avLst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কার্যক্রম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125</TotalTime>
  <Words>233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2021-01-21T15:27:28Z</dcterms:created>
  <dcterms:modified xsi:type="dcterms:W3CDTF">2021-01-21T17:41:52Z</dcterms:modified>
</cp:coreProperties>
</file>