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3E98A-D734-42F7-842E-DA51E088E860}" type="datetimeFigureOut">
              <a:rPr lang="en-US" smtClean="0"/>
              <a:t>21-Jan-21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07EC4-7D0B-4362-9BDB-7091B15F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4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66884-6CAA-44A6-8D7F-2084E7F9A7C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8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elcome-White_on_Blue-welc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ctor_PNG160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687" y="304800"/>
            <a:ext cx="3987313" cy="4707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5715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Who is she?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9530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She is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Farzana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Jamil’s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mother .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Her  name is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parvin.She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is 33 years old. 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5258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What does she do?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images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800"/>
            <a:ext cx="8130084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2819400" y="59830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She is a doctor.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319416_335619013183532_169437929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04800"/>
            <a:ext cx="7924799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143000" y="57544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She works at a hospital in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Kushtia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Jessore-diarhoia201510140855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685800"/>
            <a:ext cx="8114567" cy="490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38200" y="550527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She takes care of many patients everyday. She likes her job very much.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2" grpId="0"/>
      <p:bldP spid="12" grpId="1"/>
      <p:bldP spid="14" grpId="0"/>
      <p:bldP spid="14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miffy-pilot-costume-navy-blue-with-jacket-trousers-and-hat-44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37719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106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Who is he?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5258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Aziz Ahmed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29966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 is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Farzana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Jamil’s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father.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r218846_856739.jpg"/>
          <p:cNvPicPr>
            <a:picLocks noChangeAspect="1"/>
          </p:cNvPicPr>
          <p:nvPr/>
        </p:nvPicPr>
        <p:blipFill>
          <a:blip r:embed="rId3"/>
          <a:srcRect t="8000"/>
          <a:stretch>
            <a:fillRect/>
          </a:stretch>
        </p:blipFill>
        <p:spPr>
          <a:xfrm>
            <a:off x="685800" y="1066800"/>
            <a:ext cx="7772400" cy="44977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8400" y="304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 at the picture.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56782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What is he?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7398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 is a pilot of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Biman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Bangladesh Airlines.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2" grpId="0"/>
      <p:bldP spid="13" grpId="0"/>
      <p:bldP spid="13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nden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37" y="381000"/>
            <a:ext cx="8075427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486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He flies to other countries.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indexlo.png"/>
          <p:cNvPicPr>
            <a:picLocks noChangeAspect="1"/>
          </p:cNvPicPr>
          <p:nvPr/>
        </p:nvPicPr>
        <p:blipFill>
          <a:blip r:embed="rId3"/>
          <a:srcRect r="24300" b="-18866"/>
          <a:stretch>
            <a:fillRect/>
          </a:stretch>
        </p:blipFill>
        <p:spPr>
          <a:xfrm>
            <a:off x="381000" y="3957724"/>
            <a:ext cx="2470052" cy="1981200"/>
          </a:xfrm>
          <a:prstGeom prst="rect">
            <a:avLst/>
          </a:prstGeom>
        </p:spPr>
      </p:pic>
      <p:pic>
        <p:nvPicPr>
          <p:cNvPr id="8" name="Picture 7" descr="image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967249"/>
            <a:ext cx="2619375" cy="1590675"/>
          </a:xfrm>
          <a:prstGeom prst="rect">
            <a:avLst/>
          </a:prstGeom>
        </p:spPr>
      </p:pic>
      <p:pic>
        <p:nvPicPr>
          <p:cNvPr id="9" name="Picture 8" descr="imagey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475" y="3957724"/>
            <a:ext cx="2600325" cy="1609725"/>
          </a:xfrm>
          <a:prstGeom prst="rect">
            <a:avLst/>
          </a:prstGeom>
        </p:spPr>
      </p:pic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304800"/>
            <a:ext cx="5105400" cy="24847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3048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 travels to India, Thailand and China often.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867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He loves to travels. He is 39 years old.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19814"/>
            <a:ext cx="8305800" cy="646986"/>
          </a:xfrm>
          <a:prstGeom prst="wedgeRoundRectCallout">
            <a:avLst>
              <a:gd name="adj1" fmla="val -21209"/>
              <a:gd name="adj2" fmla="val 80508"/>
              <a:gd name="adj3" fmla="val 16667"/>
            </a:avLst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Teacher’s loud reading and discuss the lesson.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eacher_6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467600" cy="49784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ekok pat (2).jpg"/>
          <p:cNvPicPr>
            <a:picLocks noChangeAspect="1"/>
          </p:cNvPicPr>
          <p:nvPr/>
        </p:nvPicPr>
        <p:blipFill>
          <a:blip r:embed="rId3"/>
          <a:srcRect t="11302" b="8170"/>
          <a:stretch>
            <a:fillRect/>
          </a:stretch>
        </p:blipFill>
        <p:spPr>
          <a:xfrm>
            <a:off x="1371600" y="1219200"/>
            <a:ext cx="6705600" cy="5370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9600" y="351711"/>
            <a:ext cx="8001000" cy="715089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Student’s loud reading help by teacher.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New words with sentences by using picture</a:t>
            </a:r>
            <a:endParaRPr lang="en-US" sz="36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530f1da28af62-15.jpg"/>
          <p:cNvPicPr>
            <a:picLocks noChangeAspect="1"/>
          </p:cNvPicPr>
          <p:nvPr/>
        </p:nvPicPr>
        <p:blipFill>
          <a:blip r:embed="rId2"/>
          <a:srcRect r="24000"/>
          <a:stretch>
            <a:fillRect/>
          </a:stretch>
        </p:blipFill>
        <p:spPr>
          <a:xfrm>
            <a:off x="761999" y="1528233"/>
            <a:ext cx="2505559" cy="20531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95400" y="3657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Old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2310825"/>
            <a:ext cx="5334000" cy="584775"/>
          </a:xfrm>
          <a:prstGeom prst="homePlate">
            <a:avLst>
              <a:gd name="adj" fmla="val 6698"/>
            </a:avLst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Aged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257800" y="2971800"/>
            <a:ext cx="609600" cy="1524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81400" y="4572000"/>
            <a:ext cx="4343400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I’m 70 years old.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49705928.c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83" y="1447800"/>
            <a:ext cx="2977117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657600" y="1676400"/>
            <a:ext cx="5105400" cy="10772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person receiving medical treatment.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257800" y="2819400"/>
            <a:ext cx="533400" cy="1524000"/>
          </a:xfrm>
          <a:prstGeom prst="downArrow">
            <a:avLst>
              <a:gd name="adj1" fmla="val 50000"/>
              <a:gd name="adj2" fmla="val 4208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3800" y="4572000"/>
            <a:ext cx="3657600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He is a patient.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3657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Patient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smiffy-pilot-costume-navy-blue-with-jacket-trousers-and-hat-4453.png"/>
          <p:cNvPicPr>
            <a:picLocks noChangeAspect="1"/>
          </p:cNvPicPr>
          <p:nvPr/>
        </p:nvPicPr>
        <p:blipFill>
          <a:blip r:embed="rId4"/>
          <a:srcRect l="28829" r="20721" b="27027"/>
          <a:stretch>
            <a:fillRect/>
          </a:stretch>
        </p:blipFill>
        <p:spPr>
          <a:xfrm>
            <a:off x="1828800" y="1639668"/>
            <a:ext cx="1371600" cy="2743201"/>
          </a:xfrm>
          <a:prstGeom prst="rect">
            <a:avLst/>
          </a:prstGeom>
        </p:spPr>
      </p:pic>
      <p:pic>
        <p:nvPicPr>
          <p:cNvPr id="18" name="Picture 17" descr="doctor_PNG16012.png"/>
          <p:cNvPicPr>
            <a:picLocks noChangeAspect="1"/>
          </p:cNvPicPr>
          <p:nvPr/>
        </p:nvPicPr>
        <p:blipFill>
          <a:blip r:embed="rId5"/>
          <a:srcRect l="4340" r="13194"/>
          <a:stretch>
            <a:fillRect/>
          </a:stretch>
        </p:blipFill>
        <p:spPr>
          <a:xfrm>
            <a:off x="762000" y="1639669"/>
            <a:ext cx="1447800" cy="2743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000" y="42304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Parents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057400"/>
            <a:ext cx="4953000" cy="6463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Father and mother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334000" y="2971800"/>
            <a:ext cx="533400" cy="1600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28800" y="4840069"/>
            <a:ext cx="6934200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My parents love me very much.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9" grpId="0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572869"/>
            <a:ext cx="3124200" cy="64633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1.Where do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Farzana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Jamil’s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family live?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048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Who is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Rehhana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Parvin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343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How old is Aziz Ahmed?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2209800" cy="646331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Pair work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80182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Complete the chart with information about the family.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8229600" cy="396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-990600" y="3002281"/>
            <a:ext cx="111252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-990600" y="3764281"/>
            <a:ext cx="111252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-990600" y="4602481"/>
            <a:ext cx="111252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-990600" y="5440681"/>
            <a:ext cx="111252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 rot="5400000" flipV="1">
            <a:off x="403860" y="4244341"/>
            <a:ext cx="53340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 rot="5400000" flipV="1">
            <a:off x="1691640" y="4244341"/>
            <a:ext cx="53340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rot="5400000" flipV="1">
            <a:off x="2994660" y="4244341"/>
            <a:ext cx="53340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" y="236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Name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23108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Age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23108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Job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2362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Work place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3048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Farzana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3810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Jamil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724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parvin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5562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Aziz Ahmed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600" y="351711"/>
            <a:ext cx="2895600" cy="715089"/>
          </a:xfrm>
          <a:prstGeom prst="round2DiagRect">
            <a:avLst>
              <a:gd name="adj1" fmla="val 16667"/>
              <a:gd name="adj2" fmla="val 49182"/>
            </a:avLst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838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miffy-pilot-costume-navy-blue-with-jacket-trousers-and-hat-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1752601"/>
            <a:ext cx="1404581" cy="1960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52600" y="2057400"/>
            <a:ext cx="7010400" cy="10772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Who is he? Write three sentences about him.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ctor_PNG1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38600"/>
            <a:ext cx="1525032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05000" y="5105400"/>
            <a:ext cx="6324600" cy="107721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does she do? Write three sentences about her.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304800"/>
            <a:ext cx="2819400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Evualuation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4953000" cy="3239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Choose the best answer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Where do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Farzana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Jamil’s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family live?</a:t>
            </a: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(a)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Bogra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(b)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Kushtia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(c)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Jessore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(d) Dhaka</a:t>
            </a:r>
          </a:p>
          <a:p>
            <a:pPr marL="514350" indent="-51435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What class does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Jamil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read in?</a:t>
            </a: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(a) two         (b) three       (c) four        (d) five</a:t>
            </a:r>
          </a:p>
          <a:p>
            <a:pPr marL="514350" indent="-51435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3.What is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Parvin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(a) A teacher (b)  A doctor (c) A Banker (d)A Housewife</a:t>
            </a:r>
          </a:p>
          <a:p>
            <a:pPr marL="514350" indent="-51435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Aziz Ahmed is  ------ years old.</a:t>
            </a: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(a)  49          (b)   39           (c)  59          (d)   79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62200" y="1981200"/>
            <a:ext cx="533400" cy="53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3276600"/>
            <a:ext cx="533400" cy="53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38400" y="4572000"/>
            <a:ext cx="533400" cy="53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8400" y="5791200"/>
            <a:ext cx="533400" cy="53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oy-doing-homework-preoccupied-desk-writing-notebook-isolated-white-background-34960511.jpg"/>
          <p:cNvPicPr>
            <a:picLocks noChangeAspect="1"/>
          </p:cNvPicPr>
          <p:nvPr/>
        </p:nvPicPr>
        <p:blipFill>
          <a:blip r:embed="rId2"/>
          <a:srcRect b="8470"/>
          <a:stretch>
            <a:fillRect/>
          </a:stretch>
        </p:blipFill>
        <p:spPr>
          <a:xfrm>
            <a:off x="1980029" y="1295400"/>
            <a:ext cx="5487571" cy="4114800"/>
          </a:xfrm>
          <a:prstGeom prst="snip2DiagRect">
            <a:avLst>
              <a:gd name="adj1" fmla="val 10598"/>
              <a:gd name="adj2" fmla="val 1324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" y="381000"/>
            <a:ext cx="3276600" cy="609600"/>
          </a:xfrm>
          <a:prstGeom prst="snip1Rect">
            <a:avLst>
              <a:gd name="adj" fmla="val 48703"/>
            </a:avLst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prstTxWarp prst="textPlain">
              <a:avLst>
                <a:gd name="adj" fmla="val 49100"/>
              </a:avLst>
            </a:prstTxWarp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410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You will write five sentences about your family.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47" y="344656"/>
            <a:ext cx="1911053" cy="256618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-214192" y="3171478"/>
            <a:ext cx="9358192" cy="4141079"/>
          </a:xfrm>
          <a:prstGeom prst="rect">
            <a:avLst/>
          </a:prstGeom>
          <a:noFill/>
        </p:spPr>
        <p:txBody>
          <a:bodyPr wrap="square" lIns="108148" tIns="54075" rIns="108148" bIns="54075" rtlCol="0">
            <a:spAutoFit/>
          </a:bodyPr>
          <a:lstStyle/>
          <a:p>
            <a:pPr defTabSz="1081486"/>
            <a:r>
              <a:rPr lang="en-US" sz="4700" b="1" u="sng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700" b="1" u="sng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700" b="1" u="sng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Teacher’s </a:t>
            </a:r>
            <a:r>
              <a:rPr lang="en-US" sz="4700" b="1" u="sng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4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defTabSz="1081486"/>
            <a:r>
              <a:rPr lang="en-US" sz="4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Mohammed </a:t>
            </a:r>
            <a:r>
              <a:rPr lang="en-US" sz="4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Jalal Uddin </a:t>
            </a:r>
          </a:p>
          <a:p>
            <a:pPr defTabSz="1081486"/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43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Head Teacher</a:t>
            </a:r>
          </a:p>
          <a:p>
            <a:pPr defTabSz="1081486"/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3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Kachua</a:t>
            </a:r>
            <a:r>
              <a:rPr lang="en-US" sz="43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Govt. Primary School</a:t>
            </a:r>
          </a:p>
          <a:p>
            <a:pPr defTabSz="1081486"/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3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Chunarughat</a:t>
            </a:r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3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Habigonj</a:t>
            </a:r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.</a:t>
            </a:r>
          </a:p>
          <a:p>
            <a:pPr defTabSz="1081486"/>
            <a:r>
              <a:rPr lang="en-US" sz="43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  </a:t>
            </a:r>
            <a:endParaRPr lang="en-US" sz="4300" dirty="0">
              <a:solidFill>
                <a:srgbClr val="FF0066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49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3352800"/>
            <a:ext cx="6096000" cy="769441"/>
          </a:xfrm>
          <a:prstGeom prst="round2DiagRect">
            <a:avLst>
              <a:gd name="adj1" fmla="val 50000"/>
              <a:gd name="adj2" fmla="val 9141"/>
            </a:avLst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STAY FINE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791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can you see in the picture?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514600"/>
            <a:ext cx="80010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Can you guess what may be our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   Today’s lesson?</a:t>
            </a:r>
          </a:p>
        </p:txBody>
      </p:sp>
      <p:pic>
        <p:nvPicPr>
          <p:cNvPr id="9" name="Picture 8" descr="family_192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901135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5867400"/>
            <a:ext cx="21336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Family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long_term_fp.jpg"/>
          <p:cNvPicPr>
            <a:picLocks noChangeAspect="1"/>
          </p:cNvPicPr>
          <p:nvPr/>
        </p:nvPicPr>
        <p:blipFill>
          <a:blip r:embed="rId2"/>
          <a:srcRect t="4286" b="25000"/>
          <a:stretch>
            <a:fillRect/>
          </a:stretch>
        </p:blipFill>
        <p:spPr>
          <a:xfrm>
            <a:off x="1386840" y="457200"/>
            <a:ext cx="6777952" cy="518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739914"/>
            <a:ext cx="5562600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Lesson Introduction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inus 6"/>
          <p:cNvSpPr/>
          <p:nvPr/>
        </p:nvSpPr>
        <p:spPr>
          <a:xfrm rot="5400000">
            <a:off x="-933450" y="3981451"/>
            <a:ext cx="6477000" cy="190500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0" y="2395478"/>
            <a:ext cx="5867400" cy="31668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Class: Four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Unit: 3, Family.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Lesson unit: B- Read.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Farjana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------- years old.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Time: 45 minutes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1197114"/>
            <a:ext cx="5105400" cy="707886"/>
          </a:xfrm>
          <a:prstGeom prst="round1Rect">
            <a:avLst>
              <a:gd name="adj" fmla="val 50000"/>
            </a:avLst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043297"/>
            <a:ext cx="8153400" cy="206210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By end of the lesson student will be able------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To read the text with proper pronunciation.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2.To enrich their vocabulary.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Learn about their family.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miffy-pilot-costume-navy-blue-with-jacket-trousers-and-hat-44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33400"/>
            <a:ext cx="3581400" cy="4775200"/>
          </a:xfrm>
          <a:prstGeom prst="rect">
            <a:avLst/>
          </a:prstGeom>
        </p:spPr>
      </p:pic>
      <p:pic>
        <p:nvPicPr>
          <p:cNvPr id="10" name="Picture 9" descr="doctor_PNG16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85800"/>
            <a:ext cx="2362200" cy="4219575"/>
          </a:xfrm>
          <a:prstGeom prst="rect">
            <a:avLst/>
          </a:prstGeom>
        </p:spPr>
      </p:pic>
      <p:pic>
        <p:nvPicPr>
          <p:cNvPr id="12" name="Picture 11" descr="hy.jpg"/>
          <p:cNvPicPr>
            <a:picLocks noChangeAspect="1"/>
          </p:cNvPicPr>
          <p:nvPr/>
        </p:nvPicPr>
        <p:blipFill>
          <a:blip r:embed="rId4"/>
          <a:srcRect l="13699" t="5016" r="54417" b="14733"/>
          <a:stretch>
            <a:fillRect/>
          </a:stretch>
        </p:blipFill>
        <p:spPr>
          <a:xfrm>
            <a:off x="6324600" y="2438400"/>
            <a:ext cx="990600" cy="2438400"/>
          </a:xfrm>
          <a:prstGeom prst="rect">
            <a:avLst/>
          </a:prstGeom>
        </p:spPr>
      </p:pic>
      <p:pic>
        <p:nvPicPr>
          <p:cNvPr id="13" name="Picture 12" descr="hy.jpg"/>
          <p:cNvPicPr>
            <a:picLocks noChangeAspect="1"/>
          </p:cNvPicPr>
          <p:nvPr/>
        </p:nvPicPr>
        <p:blipFill>
          <a:blip r:embed="rId4"/>
          <a:srcRect l="44147" t="7523" r="19064" b="12226"/>
          <a:stretch>
            <a:fillRect/>
          </a:stretch>
        </p:blipFill>
        <p:spPr>
          <a:xfrm>
            <a:off x="1905000" y="2209800"/>
            <a:ext cx="1143000" cy="24384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371600" y="228600"/>
            <a:ext cx="6477000" cy="541020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4749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Jamil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49016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Farzana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5638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Aziz Ahmed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5638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Parvin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Minus 18"/>
          <p:cNvSpPr/>
          <p:nvPr/>
        </p:nvSpPr>
        <p:spPr>
          <a:xfrm rot="2978041">
            <a:off x="6521695" y="4145316"/>
            <a:ext cx="2362200" cy="609600"/>
          </a:xfrm>
          <a:prstGeom prst="mathMinus">
            <a:avLst>
              <a:gd name="adj1" fmla="val 0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18827805">
            <a:off x="1532747" y="4721070"/>
            <a:ext cx="2362200" cy="609600"/>
          </a:xfrm>
          <a:prstGeom prst="mathMinus">
            <a:avLst>
              <a:gd name="adj1" fmla="val 0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3921176">
            <a:off x="5104662" y="4720314"/>
            <a:ext cx="2362200" cy="609600"/>
          </a:xfrm>
          <a:prstGeom prst="mathMinus">
            <a:avLst>
              <a:gd name="adj1" fmla="val 0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18586175">
            <a:off x="497874" y="3851205"/>
            <a:ext cx="1974509" cy="634850"/>
          </a:xfrm>
          <a:prstGeom prst="mathMinus">
            <a:avLst>
              <a:gd name="adj1" fmla="val 0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95400" y="567826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Jamil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Farzana’s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family.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7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5" grpId="1"/>
      <p:bldP spid="16" grpId="0"/>
      <p:bldP spid="16" grpId="1"/>
      <p:bldP spid="17" grpId="1"/>
      <p:bldP spid="17" grpId="2"/>
      <p:bldP spid="18" grpId="0"/>
      <p:bldP spid="18" grpId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ustia20160527085432201610290859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4038600" cy="2095500"/>
          </a:xfrm>
          <a:prstGeom prst="rect">
            <a:avLst/>
          </a:prstGeom>
        </p:spPr>
      </p:pic>
      <p:pic>
        <p:nvPicPr>
          <p:cNvPr id="6" name="Picture 5" descr="hy.jpg"/>
          <p:cNvPicPr>
            <a:picLocks noChangeAspect="1"/>
          </p:cNvPicPr>
          <p:nvPr/>
        </p:nvPicPr>
        <p:blipFill>
          <a:blip r:embed="rId3"/>
          <a:srcRect l="44147" t="7523" r="19064" b="12226"/>
          <a:stretch>
            <a:fillRect/>
          </a:stretch>
        </p:blipFill>
        <p:spPr>
          <a:xfrm>
            <a:off x="6858000" y="533400"/>
            <a:ext cx="1143000" cy="2438400"/>
          </a:xfrm>
          <a:prstGeom prst="rect">
            <a:avLst/>
          </a:prstGeom>
        </p:spPr>
      </p:pic>
      <p:pic>
        <p:nvPicPr>
          <p:cNvPr id="7" name="Picture 6" descr="hy.jpg"/>
          <p:cNvPicPr>
            <a:picLocks noChangeAspect="1"/>
          </p:cNvPicPr>
          <p:nvPr/>
        </p:nvPicPr>
        <p:blipFill>
          <a:blip r:embed="rId3"/>
          <a:srcRect l="13699" t="7837" r="54417" b="14733"/>
          <a:stretch>
            <a:fillRect/>
          </a:stretch>
        </p:blipFill>
        <p:spPr>
          <a:xfrm>
            <a:off x="4953000" y="228600"/>
            <a:ext cx="12192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2743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Farzana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Jamil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are from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Kushtia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3b6a7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352800"/>
            <a:ext cx="769620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4495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চাচুয়া প্রাইমারী স্কুল</a:t>
            </a:r>
          </a:p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6019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They go to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Chachuya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Primary School.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y.jpg"/>
          <p:cNvPicPr>
            <a:picLocks noChangeAspect="1"/>
          </p:cNvPicPr>
          <p:nvPr/>
        </p:nvPicPr>
        <p:blipFill>
          <a:blip r:embed="rId2"/>
          <a:srcRect l="13699" t="7837" r="54417" b="14733"/>
          <a:stretch>
            <a:fillRect/>
          </a:stretch>
        </p:blipFill>
        <p:spPr>
          <a:xfrm>
            <a:off x="609600" y="609600"/>
            <a:ext cx="2057400" cy="4886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8776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Who is the girl?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600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Farzana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2819400"/>
            <a:ext cx="6172200" cy="1641455"/>
          </a:xfrm>
          <a:prstGeom prst="round2DiagRect">
            <a:avLst>
              <a:gd name="adj1" fmla="val 46327"/>
              <a:gd name="adj2" fmla="val 0"/>
            </a:avLst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Farzana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is nine years old.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She is in class 4.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hy.jpg"/>
          <p:cNvPicPr>
            <a:picLocks noChangeAspect="1"/>
          </p:cNvPicPr>
          <p:nvPr/>
        </p:nvPicPr>
        <p:blipFill>
          <a:blip r:embed="rId2"/>
          <a:srcRect l="44147" t="7523" r="19064" b="12226"/>
          <a:stretch>
            <a:fillRect/>
          </a:stretch>
        </p:blipFill>
        <p:spPr>
          <a:xfrm>
            <a:off x="402431" y="370840"/>
            <a:ext cx="2797969" cy="596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838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Who is the boy?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1600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Jamil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278266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Jamil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is seven years old.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3352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He is in class 2.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school-student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"/>
            <a:ext cx="7055338" cy="451078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362200" y="48768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They like school and they are good students.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 animBg="1"/>
      <p:bldP spid="9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544</Words>
  <Application>Microsoft Office PowerPoint</Application>
  <PresentationFormat>On-screen Show (4:3)</PresentationFormat>
  <Paragraphs>101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JALAL</cp:lastModifiedBy>
  <cp:revision>66</cp:revision>
  <dcterms:created xsi:type="dcterms:W3CDTF">2006-08-16T00:00:00Z</dcterms:created>
  <dcterms:modified xsi:type="dcterms:W3CDTF">2021-01-21T15:37:45Z</dcterms:modified>
</cp:coreProperties>
</file>