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1" r:id="rId5"/>
    <p:sldId id="262" r:id="rId6"/>
    <p:sldId id="282" r:id="rId7"/>
    <p:sldId id="263" r:id="rId8"/>
    <p:sldId id="264" r:id="rId9"/>
    <p:sldId id="283" r:id="rId10"/>
    <p:sldId id="265" r:id="rId11"/>
    <p:sldId id="269" r:id="rId12"/>
    <p:sldId id="270" r:id="rId13"/>
    <p:sldId id="284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7" r:id="rId23"/>
    <p:sldId id="285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C3DB-14C2-4E46-B4E7-EE823E72F1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DC8A-5E98-4CEB-B19F-8554811B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3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C3DB-14C2-4E46-B4E7-EE823E72F1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DC8A-5E98-4CEB-B19F-8554811B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C3DB-14C2-4E46-B4E7-EE823E72F1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DC8A-5E98-4CEB-B19F-8554811B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1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C3DB-14C2-4E46-B4E7-EE823E72F1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DC8A-5E98-4CEB-B19F-8554811B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7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C3DB-14C2-4E46-B4E7-EE823E72F1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DC8A-5E98-4CEB-B19F-8554811B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C3DB-14C2-4E46-B4E7-EE823E72F1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DC8A-5E98-4CEB-B19F-8554811B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1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C3DB-14C2-4E46-B4E7-EE823E72F1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DC8A-5E98-4CEB-B19F-8554811B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9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C3DB-14C2-4E46-B4E7-EE823E72F1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DC8A-5E98-4CEB-B19F-8554811B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2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C3DB-14C2-4E46-B4E7-EE823E72F1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DC8A-5E98-4CEB-B19F-8554811B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0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C3DB-14C2-4E46-B4E7-EE823E72F1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DC8A-5E98-4CEB-B19F-8554811B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7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C3DB-14C2-4E46-B4E7-EE823E72F1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6DC8A-5E98-4CEB-B19F-8554811B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1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C3DB-14C2-4E46-B4E7-EE823E72F1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6DC8A-5E98-4CEB-B19F-8554811B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1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4605"/>
            <a:ext cx="12191999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1" y="1189822"/>
            <a:ext cx="9672810" cy="56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76" y="123161"/>
            <a:ext cx="11717867" cy="658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723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77" y="219501"/>
            <a:ext cx="11503378" cy="646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488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21" y="99152"/>
            <a:ext cx="11783479" cy="662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102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2588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১।Pteridophyta  - র  ২টি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২।Pteris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অঙ্গজ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3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23" y="132202"/>
            <a:ext cx="11652173" cy="65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05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89" y="276869"/>
            <a:ext cx="11369409" cy="63921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21125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37" y="81437"/>
            <a:ext cx="11795393" cy="66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37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6" y="129616"/>
            <a:ext cx="11729292" cy="659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045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43" y="134181"/>
            <a:ext cx="11695289" cy="657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03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29" y="310891"/>
            <a:ext cx="10972800" cy="6169188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39718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81" y="3269410"/>
            <a:ext cx="2748070" cy="2573866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55910" y="827041"/>
            <a:ext cx="9144000" cy="1268016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712" y="3002071"/>
            <a:ext cx="4953000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আকতারুল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aktarul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944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@gmail.com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9" y="132202"/>
            <a:ext cx="11762342" cy="661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787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21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51" y="507089"/>
            <a:ext cx="10576192" cy="5946204"/>
          </a:xfrm>
          <a:prstGeom prst="rect">
            <a:avLst/>
          </a:prstGeom>
          <a:ln w="2286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03885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3485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09300"/>
            <a:ext cx="10515600" cy="391098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Pteris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এর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জীবনচক্র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রেখাচিত্রের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মাধ্যমে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</a:rPr>
              <a:t>দেখাও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।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506" y="125471"/>
            <a:ext cx="11677879" cy="65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5707" y="2300692"/>
            <a:ext cx="7292898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5707" y="3316355"/>
            <a:ext cx="729289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বিষয়-জীববিজ্ঞান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5708" y="4332018"/>
            <a:ext cx="729289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en-US" sz="48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bn-BD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5708" y="5163015"/>
            <a:ext cx="729289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5707" y="1100363"/>
            <a:ext cx="729289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7" y="1058537"/>
            <a:ext cx="9607826" cy="57994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2697" y="396607"/>
            <a:ext cx="9607825" cy="561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9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76" y="216943"/>
            <a:ext cx="11666652" cy="655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253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9FAACCA-DC02-4E7F-B147-403B163E075E}"/>
              </a:ext>
            </a:extLst>
          </p:cNvPr>
          <p:cNvSpPr txBox="1"/>
          <p:nvPr/>
        </p:nvSpPr>
        <p:spPr>
          <a:xfrm>
            <a:off x="1378226" y="1598574"/>
            <a:ext cx="8905461" cy="7848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শিক্ষার্থীরা......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CB4983-5966-4613-86F8-1BBBFF192361}"/>
              </a:ext>
            </a:extLst>
          </p:cNvPr>
          <p:cNvSpPr txBox="1"/>
          <p:nvPr/>
        </p:nvSpPr>
        <p:spPr>
          <a:xfrm>
            <a:off x="1378226" y="2710083"/>
            <a:ext cx="8905461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টেরিডোফাইটার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Pteris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Pteris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জীবনচক্র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8226" y="259401"/>
            <a:ext cx="8905461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2971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1" y="240718"/>
            <a:ext cx="11534660" cy="64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54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51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0898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১। </a:t>
            </a:r>
            <a:r>
              <a:rPr lang="en-US" sz="4800" dirty="0" err="1" smtClean="0"/>
              <a:t>Pteris</a:t>
            </a:r>
            <a:r>
              <a:rPr lang="en-US" sz="4800" dirty="0" smtClean="0"/>
              <a:t> </a:t>
            </a:r>
            <a:r>
              <a:rPr lang="en-US" sz="4800" dirty="0" err="1" smtClean="0"/>
              <a:t>কোন</a:t>
            </a:r>
            <a:r>
              <a:rPr lang="en-US" sz="4800" dirty="0" smtClean="0"/>
              <a:t> </a:t>
            </a:r>
            <a:r>
              <a:rPr lang="en-US" sz="4800" dirty="0" err="1" smtClean="0"/>
              <a:t>জাতীয়</a:t>
            </a:r>
            <a:r>
              <a:rPr lang="en-US" sz="4800" dirty="0" smtClean="0"/>
              <a:t> </a:t>
            </a:r>
            <a:r>
              <a:rPr lang="en-US" sz="4800" dirty="0" err="1" smtClean="0"/>
              <a:t>উদ্ভিদ</a:t>
            </a:r>
            <a:r>
              <a:rPr lang="en-US" sz="4800" dirty="0" smtClean="0"/>
              <a:t>?</a:t>
            </a:r>
          </a:p>
          <a:p>
            <a:pPr marL="0" indent="0">
              <a:buNone/>
            </a:pPr>
            <a:r>
              <a:rPr lang="en-US" sz="4800" dirty="0"/>
              <a:t>১। </a:t>
            </a:r>
            <a:r>
              <a:rPr lang="en-US" sz="4800" dirty="0" err="1"/>
              <a:t>Pteris</a:t>
            </a:r>
            <a:r>
              <a:rPr lang="en-US" sz="4800" dirty="0"/>
              <a:t> </a:t>
            </a:r>
            <a:r>
              <a:rPr lang="en-US" sz="4800" dirty="0" err="1" smtClean="0"/>
              <a:t>কোন</a:t>
            </a:r>
            <a:r>
              <a:rPr lang="en-US" sz="4800" dirty="0" smtClean="0"/>
              <a:t> </a:t>
            </a:r>
            <a:r>
              <a:rPr lang="en-US" sz="4800" dirty="0" err="1" smtClean="0"/>
              <a:t>ধরনের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পরিবেশে</a:t>
            </a:r>
            <a:r>
              <a:rPr lang="en-US" sz="4800" dirty="0" smtClean="0"/>
              <a:t> </a:t>
            </a:r>
            <a:r>
              <a:rPr lang="en-US" sz="4800" dirty="0" err="1" smtClean="0"/>
              <a:t>বেশী</a:t>
            </a:r>
            <a:r>
              <a:rPr lang="en-US" sz="4800" dirty="0" smtClean="0"/>
              <a:t> </a:t>
            </a:r>
            <a:r>
              <a:rPr lang="en-US" sz="4800" dirty="0" err="1" smtClean="0"/>
              <a:t>জন্মে</a:t>
            </a:r>
            <a:r>
              <a:rPr lang="en-US" sz="4800" dirty="0" smtClean="0"/>
              <a:t> ?</a:t>
            </a:r>
            <a:endParaRPr lang="en-US" sz="4800" dirty="0"/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609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121</Words>
  <Application>Microsoft Office PowerPoint</Application>
  <PresentationFormat>Widescreen</PresentationFormat>
  <Paragraphs>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দলীয়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96</cp:revision>
  <dcterms:created xsi:type="dcterms:W3CDTF">2021-01-20T14:46:46Z</dcterms:created>
  <dcterms:modified xsi:type="dcterms:W3CDTF">2021-01-21T05:23:56Z</dcterms:modified>
</cp:coreProperties>
</file>