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67" r:id="rId5"/>
    <p:sldId id="266" r:id="rId6"/>
    <p:sldId id="259" r:id="rId7"/>
    <p:sldId id="273" r:id="rId8"/>
    <p:sldId id="274" r:id="rId9"/>
    <p:sldId id="271" r:id="rId10"/>
    <p:sldId id="276" r:id="rId11"/>
    <p:sldId id="277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C8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2474-825B-422A-A141-BC0A2EE24872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C2DEC-94F4-41F1-BB2E-7B1D295C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4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E14F-25E7-489C-93AC-BE90E01963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136C-7D04-4187-80D2-A0A0CA9535BF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-41565" y="5288340"/>
            <a:ext cx="647007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1565" y="4180344"/>
            <a:ext cx="647007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54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020667" y="4503734"/>
            <a:ext cx="7998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weather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being 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cold, we went out.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7683"/>
            <a:ext cx="12192000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simple sentence to compound &amp; complex.5</a:t>
            </a:r>
            <a:endParaRPr lang="en-US" sz="4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20670" y="1999003"/>
            <a:ext cx="7998755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Com: You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money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buy a new car.</a:t>
            </a: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Cmx: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money, you can’t buy a new car.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020670" y="901464"/>
            <a:ext cx="799875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having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money, you can’t buy a new car.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020670" y="916963"/>
            <a:ext cx="7998755" cy="895451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0667" y="3793925"/>
            <a:ext cx="79987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the simple into compound &amp; complex  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020667" y="5665434"/>
            <a:ext cx="7998758" cy="9694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Com: The weather was cold but we went out.</a:t>
            </a:r>
          </a:p>
          <a:p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Cmx: Though the weather was cold, we went out.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020670" y="4491425"/>
            <a:ext cx="7998755" cy="1022120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6962"/>
            <a:ext cx="3851564" cy="57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90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020667" y="4418292"/>
            <a:ext cx="79987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Sim: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stead of killing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her, they left her in the jungle.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7683"/>
            <a:ext cx="12192000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simple sentence to compound &amp; complex.5</a:t>
            </a:r>
            <a:endParaRPr lang="en-US" sz="4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20666" y="2137707"/>
            <a:ext cx="7998755" cy="90794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Com: He went to market but he didn’t go to school.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Cmx: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went to market, he didn’t go to school.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020666" y="1011620"/>
            <a:ext cx="7998755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stead of going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school, he went to market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020666" y="950529"/>
            <a:ext cx="7998755" cy="1091405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0667" y="3606248"/>
            <a:ext cx="79987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the simple into compound &amp; complex  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020667" y="5502112"/>
            <a:ext cx="7998758" cy="892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Com: They left her in the jungle but didn’t kill her.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Cmx: Though they left her in the jungle, they didn’t kill her.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020666" y="4334188"/>
            <a:ext cx="7998755" cy="1022120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981" r="12847" b="4875"/>
          <a:stretch/>
        </p:blipFill>
        <p:spPr>
          <a:xfrm>
            <a:off x="0" y="950530"/>
            <a:ext cx="3916907" cy="54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3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078"/>
            <a:ext cx="12192000" cy="3176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061" y="131537"/>
            <a:ext cx="9705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simple sentences into compound &amp; complex.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her poverty, she couldn’t buy a new dress.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salty, we couldn’t drink the water.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 his poverty, he bought a new dress.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stead of buying a book, I bought a new dress.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862470" y="875490"/>
            <a:ext cx="7577258" cy="1832928"/>
          </a:xfrm>
          <a:prstGeom prst="wedgeEllipseCallout">
            <a:avLst>
              <a:gd name="adj1" fmla="val -40988"/>
              <a:gd name="adj2" fmla="val 136306"/>
            </a:avLst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Thank you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33869" y="241334"/>
            <a:ext cx="6554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identity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33869" y="1422149"/>
            <a:ext cx="6554858" cy="26161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Kawsar ali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teacher at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Moharajpur high school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Chapainawabganj. M:01718507168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kawsarali021084@gmail.com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33869" y="4203402"/>
            <a:ext cx="6554858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&amp; Subject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item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IX to Xll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/>
          <a:stretch/>
        </p:blipFill>
        <p:spPr>
          <a:xfrm>
            <a:off x="6941126" y="241334"/>
            <a:ext cx="5001492" cy="65473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13143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77006" y="1539258"/>
            <a:ext cx="8405519" cy="1095973"/>
          </a:xfrm>
          <a:prstGeom prst="downArrow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work hard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will succeed.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06" y="2846674"/>
            <a:ext cx="8405520" cy="6617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work hard, they will succeed.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07" y="4347984"/>
            <a:ext cx="840551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understand from the sentences?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77006" y="287337"/>
            <a:ext cx="8405519" cy="1085972"/>
          </a:xfrm>
          <a:prstGeom prst="downArrow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working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hard, they will succeed.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07" y="5542685"/>
            <a:ext cx="8405518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to Compound &amp; Complex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1" r="12906"/>
          <a:stretch/>
        </p:blipFill>
        <p:spPr>
          <a:xfrm>
            <a:off x="8720919" y="287336"/>
            <a:ext cx="3471081" cy="63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9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184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today’s topic is </a:t>
            </a:r>
            <a:endParaRPr lang="en-US" sz="10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610" y="4231772"/>
            <a:ext cx="719050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&amp; Complex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01" y="4248977"/>
            <a:ext cx="230895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91816" y="4350851"/>
            <a:ext cx="988432" cy="719581"/>
          </a:xfrm>
          <a:prstGeom prst="rightArrow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0"/>
            <a:ext cx="9908275" cy="4840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301182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out comes</a:t>
            </a:r>
            <a:endParaRPr lang="en-US" sz="8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40541"/>
            <a:ext cx="121920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At the end of the lesson the students will be able to</a:t>
            </a:r>
          </a:p>
          <a:p>
            <a:endParaRPr lang="en-US" sz="1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028700" indent="-1028700">
              <a:buFont typeface="Wingdings" panose="05000000000000000000" pitchFamily="2" charset="2"/>
              <a:buChar char="§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dentify Simple, Compound &amp; Complex.</a:t>
            </a:r>
          </a:p>
          <a:p>
            <a:pPr marL="1028700" indent="-1028700">
              <a:buFont typeface="Wingdings" panose="05000000000000000000" pitchFamily="2" charset="2"/>
              <a:buChar char="§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hange the Simple form into Compound &amp; Complex.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37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020670" y="4596026"/>
            <a:ext cx="817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his reading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attentively, he can pass.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778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simple sentence to compound &amp; complex.4</a:t>
            </a:r>
            <a:endParaRPr lang="en-US" sz="4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20670" y="2445578"/>
            <a:ext cx="7998755" cy="11849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Com: He works hard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can succeed.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Cmx: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works hard, he can succeed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020671" y="1151115"/>
            <a:ext cx="799875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working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hard, he can succeed.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020671" y="1166613"/>
            <a:ext cx="7998755" cy="1161641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0671" y="3937799"/>
            <a:ext cx="7998754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the simple into compound &amp; complex  </a:t>
            </a:r>
            <a:endParaRPr lang="en-US" sz="3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40381"/>
          <a:stretch/>
        </p:blipFill>
        <p:spPr>
          <a:xfrm>
            <a:off x="0" y="1151115"/>
            <a:ext cx="3903260" cy="542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0670" y="5465270"/>
            <a:ext cx="799875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attentively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can pass.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Since he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attentively,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can pass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020670" y="4612941"/>
            <a:ext cx="7998755" cy="758962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5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020671" y="4504985"/>
            <a:ext cx="7998755" cy="584775"/>
          </a:xfrm>
          <a:prstGeom prst="rect">
            <a:avLst/>
          </a:prstGeom>
          <a:noFill/>
          <a:ln w="28575">
            <a:solidFill>
              <a:srgbClr val="D9D9D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power, he can do everything.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21329"/>
            <a:ext cx="12192000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simple sentence to compound &amp; complex.4</a:t>
            </a:r>
            <a:endParaRPr lang="en-US" sz="4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20671" y="2230909"/>
            <a:ext cx="7998755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Com: You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money and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bought a new car.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Cmx: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lot of money, you bought a new car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020671" y="1009547"/>
            <a:ext cx="79987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lot of money, you bought a new car.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020671" y="951947"/>
            <a:ext cx="7998755" cy="1161641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0671" y="3815773"/>
            <a:ext cx="79987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the simple into compound &amp; complex  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57"/>
            <a:ext cx="3862315" cy="5682459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020671" y="5589853"/>
            <a:ext cx="799875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Com: He has power and he can do everything.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Cmx: Since he has power, he can do everything.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020671" y="4504984"/>
            <a:ext cx="7998755" cy="1064097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9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020671" y="4504985"/>
            <a:ext cx="7998755" cy="646331"/>
          </a:xfrm>
          <a:prstGeom prst="rect">
            <a:avLst/>
          </a:prstGeom>
          <a:noFill/>
          <a:ln w="28575">
            <a:solidFill>
              <a:srgbClr val="D9D9D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tired, she refuged to go.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26132"/>
            <a:ext cx="12192000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simple sentence to compound &amp; complex.4</a:t>
            </a:r>
            <a:endParaRPr lang="en-US" sz="4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20671" y="2230909"/>
            <a:ext cx="7998755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Com: She was poor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 couldn’t buy a new dress.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Cmx: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 was poor, she couldn’t buy a new dress.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020671" y="1009547"/>
            <a:ext cx="79987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poor, she couldn’t buy a new  dress.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020671" y="951947"/>
            <a:ext cx="7998755" cy="1161641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0671" y="3815773"/>
            <a:ext cx="79987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the simple into compound &amp; complex  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020670" y="5637968"/>
            <a:ext cx="7998756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Com: She was tired and she refuged to go.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Cmx: Since she was tired, she refuged to go.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020671" y="4504984"/>
            <a:ext cx="7998755" cy="1064097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6"/>
          <a:stretch/>
        </p:blipFill>
        <p:spPr>
          <a:xfrm>
            <a:off x="0" y="941583"/>
            <a:ext cx="3851563" cy="56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6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020671" y="4164033"/>
            <a:ext cx="799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his reading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attentively, he will fail.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7683"/>
            <a:ext cx="12192000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simple sentence to compound &amp; complex.5</a:t>
            </a:r>
            <a:endParaRPr lang="en-US" sz="4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20671" y="2162671"/>
            <a:ext cx="7998755" cy="100027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Com: They work hard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can’t succeed.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Cmx: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work hard, they can’t succeed.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020670" y="827265"/>
            <a:ext cx="7998755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working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hard, they can’t succeed.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020671" y="842763"/>
            <a:ext cx="7998755" cy="1161641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0671" y="3351989"/>
            <a:ext cx="79987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the simple into compound &amp; complex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21" r="50635" b="921"/>
          <a:stretch/>
        </p:blipFill>
        <p:spPr>
          <a:xfrm>
            <a:off x="-10992" y="842764"/>
            <a:ext cx="3886956" cy="5420752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020671" y="5247853"/>
            <a:ext cx="799875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Com: He reads attentively but he will fail.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Cmx: Though he reads attentively, he will fail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020670" y="4079929"/>
            <a:ext cx="7998755" cy="1022120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2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702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 Computer Point</dc:creator>
  <cp:lastModifiedBy>Maa Cpmputer Point</cp:lastModifiedBy>
  <cp:revision>512</cp:revision>
  <dcterms:created xsi:type="dcterms:W3CDTF">2016-08-08T06:24:09Z</dcterms:created>
  <dcterms:modified xsi:type="dcterms:W3CDTF">2016-10-07T15:34:53Z</dcterms:modified>
</cp:coreProperties>
</file>