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sldIdLst>
    <p:sldId id="256" r:id="rId2"/>
    <p:sldId id="257" r:id="rId3"/>
    <p:sldId id="258" r:id="rId4"/>
    <p:sldId id="259" r:id="rId5"/>
    <p:sldId id="314" r:id="rId6"/>
    <p:sldId id="279" r:id="rId7"/>
    <p:sldId id="313" r:id="rId8"/>
    <p:sldId id="307" r:id="rId9"/>
    <p:sldId id="308" r:id="rId10"/>
    <p:sldId id="309" r:id="rId11"/>
    <p:sldId id="310" r:id="rId12"/>
    <p:sldId id="311" r:id="rId13"/>
    <p:sldId id="312" r:id="rId14"/>
    <p:sldId id="300" r:id="rId15"/>
    <p:sldId id="287" r:id="rId16"/>
    <p:sldId id="270" r:id="rId17"/>
    <p:sldId id="289" r:id="rId18"/>
    <p:sldId id="306" r:id="rId19"/>
    <p:sldId id="290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8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3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74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3425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41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06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62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90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9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6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4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4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6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59E23A-F418-4298-8090-61A9DB26EE75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6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0440" y="2046542"/>
            <a:ext cx="8289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n w="0"/>
                <a:effectLst>
                  <a:glow rad="101600">
                    <a:srgbClr val="FF00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n w="0"/>
                <a:effectLst>
                  <a:glow rad="101600">
                    <a:srgbClr val="FF00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glow rad="101600">
                    <a:srgbClr val="FF00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 smtClean="0">
                <a:ln w="0"/>
                <a:effectLst>
                  <a:glow rad="101600">
                    <a:srgbClr val="FF00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glow rad="101600">
                    <a:srgbClr val="FF00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ln w="0"/>
                <a:effectLst>
                  <a:glow rad="101600">
                    <a:srgbClr val="FF00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dirty="0" err="1" smtClean="0">
                <a:ln w="0"/>
                <a:effectLst>
                  <a:glow rad="101600">
                    <a:srgbClr val="FF00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ln w="0"/>
              <a:effectLst>
                <a:glow rad="101600">
                  <a:srgbClr val="FF0000">
                    <a:alpha val="6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24" y="2767440"/>
            <a:ext cx="5186696" cy="32315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960" y="2767441"/>
            <a:ext cx="5058105" cy="32315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961236" y="611969"/>
            <a:ext cx="9094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২৬শে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প্রহরে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40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পরপরই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সেনাবাহিনী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বঙ্গবন্ধুকে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গ্রেফতার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কারাগারে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বন্দি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0469" y="6183960"/>
            <a:ext cx="7301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ওয়ারলেসের</a:t>
            </a:r>
            <a:r>
              <a:rPr lang="en-US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ঘোষণাপত্র</a:t>
            </a:r>
            <a:r>
              <a:rPr lang="en-US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214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2" y="2807512"/>
            <a:ext cx="3924259" cy="24715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159" y="2807512"/>
            <a:ext cx="4294305" cy="24715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381" y="2807512"/>
            <a:ext cx="3541927" cy="24715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136073" y="999990"/>
            <a:ext cx="9961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আহবানেই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ঝাঁপিয়ে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40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0202" y="5569527"/>
            <a:ext cx="378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401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589" y="2388656"/>
            <a:ext cx="6167147" cy="34734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15" y="2388656"/>
            <a:ext cx="5419848" cy="34734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160318" y="722853"/>
            <a:ext cx="98921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১৬ই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2557" y="6005994"/>
            <a:ext cx="312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দিবসের</a:t>
            </a:r>
            <a:r>
              <a:rPr lang="en-US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33637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69" y="2944889"/>
            <a:ext cx="5756473" cy="30541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423" y="2944889"/>
            <a:ext cx="5834754" cy="30541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614054" y="390344"/>
            <a:ext cx="93795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কারাগার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১৯৭২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১০ই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জানুয়ারি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sz="40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বলিষ্ঠ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0671" y="6040583"/>
            <a:ext cx="530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প্রত্যাবর্তনের</a:t>
            </a:r>
            <a:r>
              <a:rPr lang="en-US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231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8800" y="576617"/>
            <a:ext cx="10413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১৯৭৫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১৫ই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আগস্ট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একদল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ষড়যন্ত্রকারী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শত্রুদের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সপরিবারে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অপূরণীয়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দেশকে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ভালোবাসব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2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764" y="2339871"/>
            <a:ext cx="7557777" cy="42564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22" y="2339871"/>
            <a:ext cx="2711397" cy="42564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41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8120" y="380137"/>
            <a:ext cx="736169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সংযোগঃ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নং-60</a:t>
            </a:r>
            <a:endParaRPr lang="en-US" sz="6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60" y="1587703"/>
            <a:ext cx="5800817" cy="43004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751" y="1532283"/>
            <a:ext cx="3400232" cy="445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5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235440" y="200940"/>
            <a:ext cx="3633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2401" y="2313711"/>
            <a:ext cx="2581562" cy="66501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৭ই মার্চ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64180" y="2313711"/>
            <a:ext cx="6151420" cy="66501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2400" y="3255822"/>
            <a:ext cx="2581563" cy="66501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২৫শে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64180" y="3255822"/>
            <a:ext cx="6151420" cy="123305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হামলা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36255" y="4585862"/>
            <a:ext cx="2567709" cy="66501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২৬শে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64180" y="4585862"/>
            <a:ext cx="6151420" cy="66501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22401" y="5514116"/>
            <a:ext cx="2581564" cy="66501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১৬ই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64180" y="5514116"/>
            <a:ext cx="6151420" cy="66501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22400" y="1211759"/>
            <a:ext cx="9972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ঘটনাগুলো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তারিখের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9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17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0409" y="542175"/>
            <a:ext cx="3065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779" y="2483883"/>
            <a:ext cx="7888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১/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655" y="3580562"/>
            <a:ext cx="7888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7515521" y="519770"/>
            <a:ext cx="2665117" cy="1670229"/>
          </a:xfrm>
          <a:prstGeom prst="wedgeEllipseCallou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1655" y="4978962"/>
            <a:ext cx="5582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৩/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48079" y="2526570"/>
            <a:ext cx="269068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48079" y="3580562"/>
            <a:ext cx="2396837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কারাগারে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48079" y="4978962"/>
            <a:ext cx="2965217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73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 animBg="1"/>
      <p:bldP spid="11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0409" y="542175"/>
            <a:ext cx="3065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6822931" y="1538764"/>
            <a:ext cx="3114676" cy="1829550"/>
          </a:xfrm>
          <a:prstGeom prst="cloudCallout">
            <a:avLst>
              <a:gd name="adj1" fmla="val -39640"/>
              <a:gd name="adj2" fmla="val 58595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677" y="3368314"/>
            <a:ext cx="110679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1674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954" y="2162425"/>
            <a:ext cx="646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১/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527" y="3644394"/>
            <a:ext cx="7488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953" y="5192613"/>
            <a:ext cx="8234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৩/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স্বপরিবারে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1113" y="568039"/>
            <a:ext cx="2311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71648" y="2162425"/>
            <a:ext cx="331253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71648" y="3644394"/>
            <a:ext cx="256185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71648" y="5192613"/>
            <a:ext cx="221419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১৫ই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77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9945" y="499653"/>
            <a:ext cx="4344459" cy="110799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959310" y="1805274"/>
            <a:ext cx="3456278" cy="3395374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Ribbon 3"/>
          <p:cNvSpPr/>
          <p:nvPr/>
        </p:nvSpPr>
        <p:spPr>
          <a:xfrm>
            <a:off x="2386443" y="1891002"/>
            <a:ext cx="4572867" cy="2966729"/>
          </a:xfrm>
          <a:prstGeom prst="ribbon2">
            <a:avLst>
              <a:gd name="adj1" fmla="val 8815"/>
              <a:gd name="adj2" fmla="val 7439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মহসিন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ধলাপাতা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হোসেনপুর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06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1114" y="582559"/>
            <a:ext cx="341845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257" y="1848438"/>
            <a:ext cx="2828832" cy="1860715"/>
          </a:xfrm>
          <a:prstGeom prst="roundRect">
            <a:avLst>
              <a:gd name="adj" fmla="val 3751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71613" y="3862827"/>
            <a:ext cx="9029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 w="0"/>
              <a:solidFill>
                <a:schemeClr val="accent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3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4770" y="1164961"/>
            <a:ext cx="5332867" cy="132343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449" y="2857500"/>
            <a:ext cx="1933575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628" y="2857500"/>
            <a:ext cx="1933575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807" y="2857500"/>
            <a:ext cx="1933575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986" y="2857500"/>
            <a:ext cx="19335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50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8942" y="473151"/>
            <a:ext cx="32928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6691" y="1667474"/>
            <a:ext cx="60284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err="1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4000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GB" sz="4000" dirty="0">
              <a:solidFill>
                <a:schemeClr val="bg2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err="1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4000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GB" sz="4000" dirty="0" smtClean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000" dirty="0" err="1" smtClean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GB" sz="4000" dirty="0">
              <a:solidFill>
                <a:schemeClr val="bg2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err="1" smtClean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GB" sz="4000" dirty="0" smtClean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10  </a:t>
            </a:r>
            <a:endParaRPr lang="en-GB" sz="4000" dirty="0">
              <a:solidFill>
                <a:schemeClr val="bg2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err="1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000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GB" sz="4000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GB" sz="4000" dirty="0" smtClean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000" dirty="0" err="1" smtClean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GB" sz="4000" dirty="0" smtClean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4000" dirty="0" err="1" smtClean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4000" dirty="0" smtClean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GB" sz="4000" dirty="0" smtClean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60</a:t>
            </a:r>
            <a:endParaRPr lang="en-GB" sz="4000" dirty="0">
              <a:solidFill>
                <a:schemeClr val="bg2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err="1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4000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GB" sz="4000" dirty="0" err="1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GB" sz="4000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bg2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chemeClr val="bg2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968" y="1667474"/>
            <a:ext cx="3477268" cy="430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47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8696" y="482641"/>
            <a:ext cx="4017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056" y="2209929"/>
            <a:ext cx="8067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055" y="3683717"/>
            <a:ext cx="104362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১৪.১.৩। </a:t>
            </a:r>
            <a:r>
              <a:rPr lang="en-US" sz="48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অর্জনে</a:t>
            </a:r>
            <a:r>
              <a:rPr lang="en-US" sz="4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4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পিতার</a:t>
            </a:r>
            <a:endParaRPr lang="en-US" sz="4800" dirty="0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অবদার</a:t>
            </a:r>
            <a:r>
              <a:rPr lang="en-US" sz="4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6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7392" y="580640"/>
            <a:ext cx="9418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err="1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800" dirty="0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dirty="0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/>
              <a:effectLst>
                <a:glow rad="101600">
                  <a:srgbClr val="00B0F0">
                    <a:alpha val="40000"/>
                  </a:srgb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7392" y="5026102"/>
            <a:ext cx="9418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dirty="0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/>
              <a:effectLst>
                <a:glow rad="101600">
                  <a:srgbClr val="00B0F0">
                    <a:alpha val="40000"/>
                  </a:srgb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065703"/>
              </p:ext>
            </p:extLst>
          </p:nvPr>
        </p:nvGraphicFramePr>
        <p:xfrm>
          <a:off x="5819775" y="3135313"/>
          <a:ext cx="550863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551160" imgH="582120" progId="Package">
                  <p:embed/>
                </p:oleObj>
              </mc:Choice>
              <mc:Fallback>
                <p:oleObj name="Packager Shell Object" showAsIcon="1" r:id="rId3" imgW="55116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19775" y="3135313"/>
                        <a:ext cx="550863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234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57366" y="2409440"/>
            <a:ext cx="9418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dirty="0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7200" dirty="0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7200" dirty="0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7200" dirty="0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7200" dirty="0" smtClean="0">
                <a:ln w="0"/>
                <a:effectLst>
                  <a:glow rad="101600">
                    <a:srgbClr val="00B0F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7200" dirty="0">
              <a:ln w="0"/>
              <a:effectLst>
                <a:glow rad="101600">
                  <a:srgbClr val="00B0F0">
                    <a:alpha val="40000"/>
                  </a:srgb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66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1010" y="1546698"/>
            <a:ext cx="5663390" cy="51406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9527" y="207818"/>
            <a:ext cx="8188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তৎকালীন</a:t>
            </a:r>
            <a:r>
              <a:rPr lang="en-US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ও </a:t>
            </a:r>
            <a:r>
              <a:rPr lang="en-US" sz="36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তৎকালীন</a:t>
            </a:r>
            <a:r>
              <a:rPr lang="en-US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520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4633" y="459616"/>
            <a:ext cx="9878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রেসকোর্স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ময়দানে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জনসভায়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40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69650" y="1741490"/>
            <a:ext cx="8548255" cy="5199640"/>
            <a:chOff x="1769650" y="1741490"/>
            <a:chExt cx="8548255" cy="51996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9650" y="1741490"/>
              <a:ext cx="8548255" cy="444509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3726872" y="6294799"/>
              <a:ext cx="3782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n w="0"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৭ই </a:t>
              </a:r>
              <a:r>
                <a:rPr lang="en-US" sz="3600" dirty="0" err="1" smtClean="0">
                  <a:ln w="0"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মার্চের</a:t>
              </a:r>
              <a:r>
                <a:rPr lang="en-US" sz="3600" dirty="0" smtClean="0">
                  <a:ln w="0"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ভাষণের</a:t>
              </a:r>
              <a:r>
                <a:rPr lang="en-US" sz="3600" dirty="0" smtClean="0">
                  <a:ln w="0"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en-US" sz="3600" dirty="0" smtClean="0">
                  <a:ln w="0"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436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29" y="2209368"/>
            <a:ext cx="5316646" cy="32099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57729" y="750516"/>
            <a:ext cx="11234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36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২৫শে </a:t>
            </a:r>
            <a:r>
              <a:rPr lang="en-US" sz="36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36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6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6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নিরস্ত্র</a:t>
            </a:r>
            <a:r>
              <a:rPr lang="en-US" sz="36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বাঙালিদের</a:t>
            </a:r>
            <a:r>
              <a:rPr lang="en-US" sz="36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হামলা</a:t>
            </a:r>
            <a:r>
              <a:rPr lang="en-US" sz="36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895" y="2209367"/>
            <a:ext cx="5715000" cy="32099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796145" y="5694218"/>
            <a:ext cx="378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২৫শে </a:t>
            </a:r>
            <a:r>
              <a:rPr lang="en-US" sz="36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গণহত্যার</a:t>
            </a:r>
            <a:r>
              <a:rPr lang="en-US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201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1919</TotalTime>
  <Words>409</Words>
  <Application>Microsoft Office PowerPoint</Application>
  <PresentationFormat>Widescreen</PresentationFormat>
  <Paragraphs>67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NikoshBAN</vt:lpstr>
      <vt:lpstr>Tw Cen MT</vt:lpstr>
      <vt:lpstr>Droplet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MOHSIN</dc:creator>
  <cp:lastModifiedBy>MOHSIN</cp:lastModifiedBy>
  <cp:revision>709</cp:revision>
  <dcterms:created xsi:type="dcterms:W3CDTF">2021-01-05T08:22:04Z</dcterms:created>
  <dcterms:modified xsi:type="dcterms:W3CDTF">2021-01-21T17:51:27Z</dcterms:modified>
</cp:coreProperties>
</file>