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6" r:id="rId3"/>
    <p:sldId id="263" r:id="rId4"/>
    <p:sldId id="258" r:id="rId5"/>
    <p:sldId id="266" r:id="rId6"/>
    <p:sldId id="259" r:id="rId7"/>
    <p:sldId id="256" r:id="rId8"/>
    <p:sldId id="264" r:id="rId9"/>
    <p:sldId id="257" r:id="rId10"/>
    <p:sldId id="265" r:id="rId11"/>
    <p:sldId id="282" r:id="rId12"/>
    <p:sldId id="260" r:id="rId13"/>
    <p:sldId id="269" r:id="rId14"/>
    <p:sldId id="270" r:id="rId15"/>
    <p:sldId id="277" r:id="rId16"/>
    <p:sldId id="271" r:id="rId17"/>
    <p:sldId id="268" r:id="rId18"/>
    <p:sldId id="281" r:id="rId19"/>
    <p:sldId id="278" r:id="rId20"/>
    <p:sldId id="280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4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9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9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4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0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6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3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5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4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9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32038-AD46-411F-B491-E4AF71553118}" type="datetimeFigureOut">
              <a:rPr lang="en-US" smtClean="0"/>
              <a:t>21-Jan-2021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BD8A3-887A-4B63-8E4E-C021CDB9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123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fif"/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fi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795" y="1122363"/>
            <a:ext cx="4878204" cy="50327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22363"/>
            <a:ext cx="5280650" cy="503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8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02548" y="662724"/>
            <a:ext cx="3704493" cy="144655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872" y="2809001"/>
            <a:ext cx="1076995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4।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046" y="257025"/>
            <a:ext cx="4303263" cy="225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0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7114" y="633046"/>
            <a:ext cx="10832123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মিয়োসিসঃ</a:t>
            </a:r>
            <a:endParaRPr lang="en-US" sz="9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উৎপন্নের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গ্যামেট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মাতৃকোষে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সপুস্পক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পরাগধানী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ডিম্বকের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প্রাণিদেহে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শুক্রাশয়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ডিম্বাশয়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9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89" y="196657"/>
            <a:ext cx="3721919" cy="2467794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134" y="1283071"/>
            <a:ext cx="5903666" cy="541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5114"/>
            <a:ext cx="8812224" cy="554267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61" y="4402211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4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6141743"/>
          </a:xfrm>
        </p:spPr>
      </p:pic>
    </p:spTree>
    <p:extLst>
      <p:ext uri="{BB962C8B-B14F-4D97-AF65-F5344CB8AC3E}">
        <p14:creationId xmlns:p14="http://schemas.microsoft.com/office/powerpoint/2010/main" val="283784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0407"/>
            <a:ext cx="10518666" cy="58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3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60732"/>
            <a:ext cx="10515600" cy="6263625"/>
          </a:xfrm>
        </p:spPr>
      </p:pic>
    </p:spTree>
    <p:extLst>
      <p:ext uri="{BB962C8B-B14F-4D97-AF65-F5344CB8AC3E}">
        <p14:creationId xmlns:p14="http://schemas.microsoft.com/office/powerpoint/2010/main" val="250991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702903"/>
          </a:xfrm>
        </p:spPr>
      </p:pic>
    </p:spTree>
    <p:extLst>
      <p:ext uri="{BB962C8B-B14F-4D97-AF65-F5344CB8AC3E}">
        <p14:creationId xmlns:p14="http://schemas.microsoft.com/office/powerpoint/2010/main" val="77400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278" y="0"/>
            <a:ext cx="12192000" cy="1690688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596148" y="162232"/>
            <a:ext cx="4999703" cy="10860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419" y="1690688"/>
            <a:ext cx="3099581" cy="516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9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475" y="1179870"/>
            <a:ext cx="2295525" cy="56781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7135" y="2905432"/>
            <a:ext cx="8657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ছাত্রছাত্রীরা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হয়ে,ক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খ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8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522" y="1852964"/>
            <a:ext cx="1657857" cy="182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158270"/>
            <a:ext cx="83702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এখলাছ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endParaRPr lang="en-US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পন্থিছিলা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সীতাকুন্ড,চট্টগ্রাম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67781" cy="21966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7" y="5456903"/>
            <a:ext cx="12162503" cy="140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82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538"/>
            <a:ext cx="12191999" cy="2143125"/>
          </a:xfrm>
        </p:spPr>
      </p:pic>
      <p:sp>
        <p:nvSpPr>
          <p:cNvPr id="3" name="Oval 2"/>
          <p:cNvSpPr/>
          <p:nvPr/>
        </p:nvSpPr>
        <p:spPr>
          <a:xfrm>
            <a:off x="4070555" y="365124"/>
            <a:ext cx="4572000" cy="102122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439" y="3215148"/>
            <a:ext cx="103681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3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67" y="365125"/>
            <a:ext cx="5513156" cy="64353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043" y="177988"/>
            <a:ext cx="6435689" cy="66800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25748" y="1899138"/>
            <a:ext cx="1744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</a:rPr>
              <a:t>আল্লাহ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9975" y="4364965"/>
            <a:ext cx="191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8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79674" y="506436"/>
            <a:ext cx="8032652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674" y="2076096"/>
            <a:ext cx="8032652" cy="4524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বংশগতি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266" y="2205037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74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6" y="100228"/>
            <a:ext cx="11884642" cy="673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02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84" y="2816943"/>
            <a:ext cx="5416552" cy="3604469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57854" cy="384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3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323" y="0"/>
            <a:ext cx="9674941" cy="67869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39777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042"/>
            <a:ext cx="12192000" cy="721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7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65"/>
            <a:ext cx="12192000" cy="7620842"/>
          </a:xfrm>
        </p:spPr>
      </p:pic>
      <p:sp>
        <p:nvSpPr>
          <p:cNvPr id="3" name="TextBox 2"/>
          <p:cNvSpPr txBox="1"/>
          <p:nvPr/>
        </p:nvSpPr>
        <p:spPr>
          <a:xfrm>
            <a:off x="4498258" y="1785646"/>
            <a:ext cx="39083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27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104" y="3263704"/>
            <a:ext cx="6096000" cy="35942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0" y="0"/>
            <a:ext cx="5405384" cy="348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5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157</Words>
  <Application>Microsoft Office PowerPoint</Application>
  <PresentationFormat>Widescreen</PresentationFormat>
  <Paragraphs>29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Office Theme</vt:lpstr>
      <vt:lpstr>PowerPoint Presentation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16</cp:revision>
  <dcterms:created xsi:type="dcterms:W3CDTF">2021-01-21T02:13:40Z</dcterms:created>
  <dcterms:modified xsi:type="dcterms:W3CDTF">2021-01-21T16:10:17Z</dcterms:modified>
</cp:coreProperties>
</file>