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ir.ttc29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গোলাপ-ফুলের-ছবি-hd-downloa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629" r="1462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066800"/>
            <a:ext cx="2847975" cy="1905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lowchart: Predefined Process 2"/>
          <p:cNvSpPr/>
          <p:nvPr/>
        </p:nvSpPr>
        <p:spPr>
          <a:xfrm>
            <a:off x="0" y="1371600"/>
            <a:ext cx="9144000" cy="5486400"/>
          </a:xfrm>
          <a:prstGeom prst="flowChartPredefinedProcess">
            <a:avLst/>
          </a:prstGeo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 smtClean="0">
                <a:solidFill>
                  <a:schemeClr val="tx1"/>
                </a:solidFill>
              </a:rPr>
              <a:t>আমরা</a:t>
            </a:r>
            <a:r>
              <a:rPr lang="en-US" sz="5400" i="1" dirty="0" smtClean="0">
                <a:solidFill>
                  <a:schemeClr val="tx1"/>
                </a:solidFill>
              </a:rPr>
              <a:t> </a:t>
            </a:r>
            <a:r>
              <a:rPr lang="en-US" sz="5400" i="1" dirty="0" err="1" smtClean="0">
                <a:solidFill>
                  <a:schemeClr val="tx1"/>
                </a:solidFill>
              </a:rPr>
              <a:t>কিভাবে</a:t>
            </a:r>
            <a:r>
              <a:rPr lang="en-US" sz="5400" i="1" dirty="0" smtClean="0">
                <a:solidFill>
                  <a:schemeClr val="tx1"/>
                </a:solidFill>
              </a:rPr>
              <a:t> </a:t>
            </a:r>
            <a:r>
              <a:rPr lang="en-US" sz="5400" i="1" dirty="0" err="1" smtClean="0">
                <a:solidFill>
                  <a:schemeClr val="tx1"/>
                </a:solidFill>
              </a:rPr>
              <a:t>শব্দ</a:t>
            </a:r>
            <a:r>
              <a:rPr lang="en-US" sz="5400" i="1" dirty="0" smtClean="0">
                <a:solidFill>
                  <a:schemeClr val="tx1"/>
                </a:solidFill>
              </a:rPr>
              <a:t> </a:t>
            </a:r>
            <a:r>
              <a:rPr lang="en-US" sz="5400" i="1" dirty="0" err="1" smtClean="0">
                <a:solidFill>
                  <a:schemeClr val="tx1"/>
                </a:solidFill>
              </a:rPr>
              <a:t>শুনতে</a:t>
            </a:r>
            <a:r>
              <a:rPr lang="en-US" sz="5400" i="1" dirty="0" smtClean="0">
                <a:solidFill>
                  <a:schemeClr val="tx1"/>
                </a:solidFill>
              </a:rPr>
              <a:t> </a:t>
            </a:r>
            <a:r>
              <a:rPr lang="en-US" sz="5400" i="1" dirty="0" err="1" smtClean="0">
                <a:solidFill>
                  <a:schemeClr val="tx1"/>
                </a:solidFill>
              </a:rPr>
              <a:t>পায়</a:t>
            </a:r>
            <a:r>
              <a:rPr lang="en-US" sz="5400" i="1" dirty="0" smtClean="0">
                <a:solidFill>
                  <a:schemeClr val="tx1"/>
                </a:solidFill>
              </a:rPr>
              <a:t> ? </a:t>
            </a:r>
            <a:endParaRPr lang="en-US" sz="5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250px-Aa19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95401"/>
            <a:ext cx="4454525" cy="5562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Content Placeholder 5" descr="500px-Aa18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76850" y="1295400"/>
            <a:ext cx="3867150" cy="5257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500px-Aa18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5092700" cy="556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34000" y="1143000"/>
            <a:ext cx="38100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জোড়ায়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Plaque 2"/>
          <p:cNvSpPr/>
          <p:nvPr/>
        </p:nvSpPr>
        <p:spPr>
          <a:xfrm>
            <a:off x="0" y="1371600"/>
            <a:ext cx="9144000" cy="5486400"/>
          </a:xfrm>
          <a:prstGeom prst="plaque">
            <a:avLst/>
          </a:prstGeo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</a:rPr>
              <a:t>শব্দের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কম্পন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কিভাবে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কানের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পর্দায়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কম্পন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সৃষ্টি</a:t>
            </a:r>
            <a:r>
              <a:rPr lang="en-US" sz="6600" dirty="0" smtClean="0">
                <a:solidFill>
                  <a:srgbClr val="00B050"/>
                </a:solidFill>
              </a:rPr>
              <a:t>  </a:t>
            </a:r>
            <a:r>
              <a:rPr lang="en-US" sz="6600" dirty="0" err="1" smtClean="0">
                <a:solidFill>
                  <a:srgbClr val="00B050"/>
                </a:solidFill>
              </a:rPr>
              <a:t>করে</a:t>
            </a:r>
            <a:r>
              <a:rPr lang="en-US" sz="6600" dirty="0" smtClean="0">
                <a:solidFill>
                  <a:srgbClr val="00B050"/>
                </a:solidFill>
              </a:rPr>
              <a:t> ? 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নিচের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ছবির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দিকে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লক্ষ্য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 descr="comment-apprendre-jouer-dun-instrument-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143001"/>
            <a:ext cx="50927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 descr="download (7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1601" y="1143000"/>
            <a:ext cx="39624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নিচের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ছবির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দিকে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লক্ষ্য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 descr="download (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143000"/>
            <a:ext cx="4402137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 descr="download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219200"/>
            <a:ext cx="3886200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দলিয়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কাজ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228600" y="1371600"/>
            <a:ext cx="8839200" cy="5486400"/>
          </a:xfrm>
          <a:prstGeom prst="star7">
            <a:avLst/>
          </a:prstGeom>
          <a:solidFill>
            <a:schemeClr val="bg1">
              <a:lumMod val="85000"/>
            </a:schemeClr>
          </a:solidFill>
          <a:ln>
            <a:solidFill>
              <a:srgbClr val="FFFF00"/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</a:rPr>
              <a:t>বাঁশিতে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কিভাবে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সুর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সৃষ্টি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হয়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তা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কর</a:t>
            </a:r>
            <a:r>
              <a:rPr lang="en-US" sz="4400" dirty="0" smtClean="0">
                <a:solidFill>
                  <a:srgbClr val="00B050"/>
                </a:solidFill>
              </a:rPr>
              <a:t> ?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নিচের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ছবির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দিকে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লক্ষ্য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 descr="download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371600"/>
            <a:ext cx="4645025" cy="5486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Content Placeholder 5" descr="unnamed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1371600"/>
            <a:ext cx="4210050" cy="5486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download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4800599" cy="5562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Content Placeholder 5" descr="images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5400" y="1295400"/>
            <a:ext cx="4038600" cy="556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নিচের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ছবির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দিকে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লক্ষ্য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Content Placeholder 4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4587875" cy="55625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Content Placeholder 5" descr="Screenshot-2020-01-15-at-2.21.02-AM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76850" y="1295400"/>
            <a:ext cx="3657600" cy="556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শাহ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জাহান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আমির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চাতলপাড়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ওয়াজ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উদ্দিন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উচ্চ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29511714_2035860730007119_4108153211740250616_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" y="2133600"/>
            <a:ext cx="4419600" cy="4724400"/>
          </a:xfrm>
        </p:spPr>
      </p:pic>
      <p:sp>
        <p:nvSpPr>
          <p:cNvPr id="6" name="Oval 5"/>
          <p:cNvSpPr/>
          <p:nvPr/>
        </p:nvSpPr>
        <p:spPr>
          <a:xfrm>
            <a:off x="4419600" y="0"/>
            <a:ext cx="4724400" cy="6858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নাসিরনগর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ব্রাহ্মণবাড়িয়া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Email. </a:t>
            </a:r>
            <a:r>
              <a:rPr lang="en-US" sz="4000" dirty="0" smtClean="0">
                <a:solidFill>
                  <a:srgbClr val="FF0000"/>
                </a:solidFill>
                <a:hlinkClick r:id="rId3"/>
              </a:rPr>
              <a:t>Amir.ttc29@gmail.com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Vertical Scroll 2"/>
          <p:cNvSpPr/>
          <p:nvPr/>
        </p:nvSpPr>
        <p:spPr>
          <a:xfrm>
            <a:off x="0" y="1219200"/>
            <a:ext cx="9144000" cy="5638800"/>
          </a:xfrm>
          <a:prstGeom prst="verticalScroll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১। </a:t>
            </a:r>
            <a:r>
              <a:rPr lang="en-US" sz="4000" dirty="0" err="1" smtClean="0">
                <a:solidFill>
                  <a:srgbClr val="FF0000"/>
                </a:solidFill>
              </a:rPr>
              <a:t>বস্তুর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কম্পনের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ফলে</a:t>
            </a:r>
            <a:r>
              <a:rPr lang="en-US" sz="4000" dirty="0" smtClean="0">
                <a:solidFill>
                  <a:srgbClr val="FF0000"/>
                </a:solidFill>
              </a:rPr>
              <a:t>… </a:t>
            </a:r>
            <a:r>
              <a:rPr lang="en-US" sz="4000" dirty="0" err="1" smtClean="0">
                <a:solidFill>
                  <a:srgbClr val="FF0000"/>
                </a:solidFill>
              </a:rPr>
              <a:t>সৃষ্টি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হয়</a:t>
            </a:r>
            <a:r>
              <a:rPr lang="en-US" sz="4000" dirty="0" smtClean="0">
                <a:solidFill>
                  <a:srgbClr val="FF0000"/>
                </a:solidFill>
              </a:rPr>
              <a:t> ?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২। </a:t>
            </a:r>
            <a:r>
              <a:rPr lang="en-US" sz="4000" dirty="0" err="1" smtClean="0">
                <a:solidFill>
                  <a:srgbClr val="FF0000"/>
                </a:solidFill>
              </a:rPr>
              <a:t>মানুষের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কানের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স্রাব্যতার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সীমা</a:t>
            </a:r>
            <a:r>
              <a:rPr lang="en-US" sz="4000" dirty="0" smtClean="0">
                <a:solidFill>
                  <a:srgbClr val="FF0000"/>
                </a:solidFill>
              </a:rPr>
              <a:t>।। ?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৩। </a:t>
            </a:r>
            <a:r>
              <a:rPr lang="en-US" sz="4000" dirty="0" err="1" smtClean="0">
                <a:solidFill>
                  <a:srgbClr val="FF0000"/>
                </a:solidFill>
              </a:rPr>
              <a:t>কুকুর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শুনতে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পায়</a:t>
            </a:r>
            <a:r>
              <a:rPr lang="en-US" sz="4000" dirty="0" smtClean="0">
                <a:solidFill>
                  <a:srgbClr val="FF0000"/>
                </a:solidFill>
              </a:rPr>
              <a:t>।। ?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৪। </a:t>
            </a:r>
            <a:r>
              <a:rPr lang="en-US" sz="4000" dirty="0" err="1" smtClean="0">
                <a:solidFill>
                  <a:srgbClr val="FF0000"/>
                </a:solidFill>
              </a:rPr>
              <a:t>রাস্তার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পাশে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করলে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শব্দ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দুষন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কমে</a:t>
            </a:r>
            <a:r>
              <a:rPr lang="en-US" sz="4000" dirty="0" smtClean="0">
                <a:solidFill>
                  <a:srgbClr val="FF0000"/>
                </a:solidFill>
              </a:rPr>
              <a:t> ?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971800" y="0"/>
            <a:ext cx="2971800" cy="114300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উত্তর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মালা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0" y="1219200"/>
            <a:ext cx="9144000" cy="563880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tx1"/>
                </a:solidFill>
              </a:rPr>
              <a:t>১, </a:t>
            </a:r>
            <a:r>
              <a:rPr lang="en-US" sz="4000" dirty="0" err="1" smtClean="0">
                <a:solidFill>
                  <a:schemeClr val="tx1"/>
                </a:solidFill>
              </a:rPr>
              <a:t>শব্দ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</a:rPr>
              <a:t>২, ২০-২০০০০ </a:t>
            </a:r>
            <a:r>
              <a:rPr lang="en-US" sz="4000" dirty="0" err="1" smtClean="0">
                <a:solidFill>
                  <a:schemeClr val="tx1"/>
                </a:solidFill>
              </a:rPr>
              <a:t>হার্জ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</a:rPr>
              <a:t>৩, ২০,০০০ </a:t>
            </a:r>
            <a:r>
              <a:rPr lang="en-US" sz="4000" dirty="0" err="1" smtClean="0">
                <a:solidFill>
                  <a:schemeClr val="tx1"/>
                </a:solidFill>
              </a:rPr>
              <a:t>হার্জের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বেশি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</a:rPr>
              <a:t>৪, </a:t>
            </a:r>
            <a:r>
              <a:rPr lang="en-US" sz="4000" dirty="0" err="1" smtClean="0">
                <a:solidFill>
                  <a:schemeClr val="tx1"/>
                </a:solidFill>
              </a:rPr>
              <a:t>গাছ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লাগালে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5908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নিচের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ছবির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দিকে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download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" y="1295400"/>
            <a:ext cx="4906962" cy="556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Content Placeholder 5" descr="download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1600" y="1447800"/>
            <a:ext cx="3962400" cy="541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নিচের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ছবির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দিকে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Aa19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4187825" cy="53339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Content Placeholder 5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1" y="1295400"/>
            <a:ext cx="4343400" cy="556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বাড়ির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কাজ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lowchart: Magnetic Disk 2"/>
          <p:cNvSpPr/>
          <p:nvPr/>
        </p:nvSpPr>
        <p:spPr>
          <a:xfrm>
            <a:off x="0" y="1143000"/>
            <a:ext cx="9144000" cy="5715000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রিক্সার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বেল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কিভাবে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শব্দ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উৎপন্ন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করে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তা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কর</a:t>
            </a:r>
            <a:r>
              <a:rPr lang="en-US" sz="6000" dirty="0" smtClean="0">
                <a:solidFill>
                  <a:schemeClr val="tx1"/>
                </a:solidFill>
              </a:rPr>
              <a:t>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514600" y="1143000"/>
            <a:ext cx="5181600" cy="8382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Internal Storage 4"/>
          <p:cNvSpPr/>
          <p:nvPr/>
        </p:nvSpPr>
        <p:spPr>
          <a:xfrm>
            <a:off x="4343400" y="1981200"/>
            <a:ext cx="1676400" cy="1524000"/>
          </a:xfrm>
          <a:prstGeom prst="flowChartInternalStorage">
            <a:avLst/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lowchart: Delay 2"/>
          <p:cNvSpPr/>
          <p:nvPr/>
        </p:nvSpPr>
        <p:spPr>
          <a:xfrm>
            <a:off x="0" y="1295400"/>
            <a:ext cx="9144000" cy="5562600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 smtClean="0">
                <a:solidFill>
                  <a:srgbClr val="FF0000"/>
                </a:solidFill>
              </a:rPr>
              <a:t>শ্রেণি</a:t>
            </a:r>
            <a:r>
              <a:rPr lang="en-US" sz="6600" i="1" dirty="0" smtClean="0">
                <a:solidFill>
                  <a:srgbClr val="FF0000"/>
                </a:solidFill>
              </a:rPr>
              <a:t>- </a:t>
            </a:r>
            <a:r>
              <a:rPr lang="en-US" sz="6600" i="1" dirty="0" err="1" smtClean="0">
                <a:solidFill>
                  <a:srgbClr val="FF0000"/>
                </a:solidFill>
              </a:rPr>
              <a:t>সপ্তম</a:t>
            </a:r>
            <a:r>
              <a:rPr lang="en-US" sz="6600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6600" i="1" dirty="0" err="1" smtClean="0">
                <a:solidFill>
                  <a:srgbClr val="FF0000"/>
                </a:solidFill>
              </a:rPr>
              <a:t>বিষয়</a:t>
            </a:r>
            <a:r>
              <a:rPr lang="en-US" sz="6600" i="1" dirty="0" smtClean="0">
                <a:solidFill>
                  <a:srgbClr val="FF0000"/>
                </a:solidFill>
              </a:rPr>
              <a:t>- </a:t>
            </a:r>
            <a:r>
              <a:rPr lang="en-US" sz="6600" i="1" dirty="0" err="1" smtClean="0">
                <a:solidFill>
                  <a:srgbClr val="FF0000"/>
                </a:solidFill>
              </a:rPr>
              <a:t>বিজ্ঞান</a:t>
            </a:r>
            <a:r>
              <a:rPr lang="en-US" sz="6600" i="1" dirty="0" smtClean="0">
                <a:solidFill>
                  <a:srgbClr val="FF0000"/>
                </a:solidFill>
              </a:rPr>
              <a:t> </a:t>
            </a:r>
            <a:endParaRPr lang="en-US" sz="66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6600" i="1" dirty="0" err="1" smtClean="0">
                <a:solidFill>
                  <a:srgbClr val="FF0000"/>
                </a:solidFill>
              </a:rPr>
              <a:t>অধ্যায়</a:t>
            </a:r>
            <a:r>
              <a:rPr lang="en-US" sz="6600" i="1" smtClean="0">
                <a:solidFill>
                  <a:srgbClr val="FF0000"/>
                </a:solidFill>
              </a:rPr>
              <a:t> - </a:t>
            </a:r>
            <a:r>
              <a:rPr lang="en-US" sz="6600" i="1" dirty="0" err="1" smtClean="0">
                <a:solidFill>
                  <a:srgbClr val="FF0000"/>
                </a:solidFill>
              </a:rPr>
              <a:t>অষ্টম</a:t>
            </a:r>
            <a:r>
              <a:rPr lang="en-US" sz="6600" i="1" dirty="0" smtClean="0">
                <a:solidFill>
                  <a:srgbClr val="FF0000"/>
                </a:solidFill>
              </a:rPr>
              <a:t> </a:t>
            </a:r>
            <a:endParaRPr lang="en-US" sz="66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6600" i="1" dirty="0" smtClean="0">
                <a:solidFill>
                  <a:srgbClr val="FF0000"/>
                </a:solidFill>
              </a:rPr>
              <a:t>পাঠ-৭,১০,১১ </a:t>
            </a:r>
            <a:endParaRPr lang="en-US" sz="6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ছবির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ছবির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দিকে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কর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ছবির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দিকে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download (2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4495800" cy="4114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Content Placeholder 7" descr="f39c59d623c709ea354c8dcda43ef85d74f4b33a83ba136ffd23efaa0379eaae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64075" y="990600"/>
            <a:ext cx="4479925" cy="411479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ছবির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দিকে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লখ্য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143000"/>
            <a:ext cx="4387850" cy="533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Content Placeholder 5" descr="download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1219200"/>
            <a:ext cx="4190999" cy="563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Horizontal Scroll 2"/>
          <p:cNvSpPr/>
          <p:nvPr/>
        </p:nvSpPr>
        <p:spPr>
          <a:xfrm>
            <a:off x="0" y="457200"/>
            <a:ext cx="9144000" cy="640080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err="1" smtClean="0">
                <a:solidFill>
                  <a:srgbClr val="FF0000"/>
                </a:solidFill>
              </a:rPr>
              <a:t>প্রাণীরা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কিভাবে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শব্দ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শুনতে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পায়</a:t>
            </a:r>
            <a:endParaRPr lang="en-US" sz="4400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ও</a:t>
            </a:r>
          </a:p>
          <a:p>
            <a:pPr algn="ctr"/>
            <a:r>
              <a:rPr lang="en-US" sz="4400" i="1" dirty="0" err="1" smtClean="0">
                <a:solidFill>
                  <a:srgbClr val="FF0000"/>
                </a:solidFill>
              </a:rPr>
              <a:t>শব্দ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সৃষ্টিকারি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</a:rPr>
              <a:t>যন্ত্র</a:t>
            </a:r>
            <a:r>
              <a:rPr lang="en-US" sz="4400" i="1" dirty="0" smtClean="0">
                <a:solidFill>
                  <a:srgbClr val="FF0000"/>
                </a:solidFill>
              </a:rPr>
              <a:t> 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0" y="1219200"/>
            <a:ext cx="9448800" cy="5638800"/>
          </a:xfrm>
          <a:prstGeom prst="star5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এই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পাঠ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শেষে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শিক্ষার্থীরা</a:t>
            </a:r>
            <a:r>
              <a:rPr lang="en-US" sz="2400" b="1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শব্দ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সৃষ্টিকারি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যন্ত্রের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ব্যবহার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বর্ণ্না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করতে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পারবে</a:t>
            </a:r>
            <a:r>
              <a:rPr lang="en-US" sz="24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প্রাণীরা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কিভাবে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শব্দ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শুনতে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পায়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তা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করতে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পারবে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নিচের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ছবির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দিকে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লক্ষ্য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download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219200"/>
            <a:ext cx="4387850" cy="563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Content Placeholder 5" descr="download (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29200" y="1295400"/>
            <a:ext cx="4114800" cy="556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kaner-aoaj-somoy-14166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19200"/>
            <a:ext cx="5092700" cy="563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Content Placeholder 5" descr="250px-Aa19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57800" y="1066800"/>
            <a:ext cx="3886199" cy="57911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229</Words>
  <Application>Microsoft Office PowerPoint</Application>
  <PresentationFormat>On-screen Show (4:3)</PresentationFormat>
  <Paragraphs>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Slide 1</vt:lpstr>
      <vt:lpstr>শাহ জাহান আমির </vt:lpstr>
      <vt:lpstr>পাঠ পরিচিতি </vt:lpstr>
      <vt:lpstr>উপরের ছবির দিকে লক্ষ্য কর </vt:lpstr>
      <vt:lpstr>  ছবির দিকে লখ্য কর </vt:lpstr>
      <vt:lpstr>আজকের পাঠ </vt:lpstr>
      <vt:lpstr>শিখনফল… </vt:lpstr>
      <vt:lpstr>নিচের ছবির দিকে লক্ষ্য কর </vt:lpstr>
      <vt:lpstr>নিচের ছবির দিকে লক্ষ্য কর </vt:lpstr>
      <vt:lpstr>একক কাজ </vt:lpstr>
      <vt:lpstr>নিচের ছবির দিকে লক্ষ্য কর </vt:lpstr>
      <vt:lpstr>নিচের ছবির দিকে লক্ষ্য কর </vt:lpstr>
      <vt:lpstr>জোড়ায় কাজ </vt:lpstr>
      <vt:lpstr>নিচের ছবির দিকে লক্ষ্য কর </vt:lpstr>
      <vt:lpstr>নিচের ছবির দিকে লক্ষ্য কর </vt:lpstr>
      <vt:lpstr>দলিয় কাজ </vt:lpstr>
      <vt:lpstr>নিচের ছবির দিকে লক্ষ্য কর </vt:lpstr>
      <vt:lpstr>নিচের ছবির দিকে লক্ষ্য কর </vt:lpstr>
      <vt:lpstr>নিচের ছবির দিকে লক্ষ্য কর </vt:lpstr>
      <vt:lpstr>মূল্যায়ন </vt:lpstr>
      <vt:lpstr>Slide 21</vt:lpstr>
      <vt:lpstr>নিচের ছবির দিকে লক্ষ্য কর </vt:lpstr>
      <vt:lpstr>নিচের ছবির দিকে লক্ষ্য কর </vt:lpstr>
      <vt:lpstr>বাড়ির কাজ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Rasel</dc:creator>
  <cp:lastModifiedBy>Rasel</cp:lastModifiedBy>
  <cp:revision>30</cp:revision>
  <dcterms:created xsi:type="dcterms:W3CDTF">2006-08-16T00:00:00Z</dcterms:created>
  <dcterms:modified xsi:type="dcterms:W3CDTF">2021-01-21T11:08:17Z</dcterms:modified>
</cp:coreProperties>
</file>