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83" r:id="rId2"/>
    <p:sldId id="284" r:id="rId3"/>
    <p:sldId id="257" r:id="rId4"/>
    <p:sldId id="266" r:id="rId5"/>
    <p:sldId id="289" r:id="rId6"/>
    <p:sldId id="287" r:id="rId7"/>
    <p:sldId id="285" r:id="rId8"/>
    <p:sldId id="286" r:id="rId9"/>
    <p:sldId id="258" r:id="rId10"/>
    <p:sldId id="274" r:id="rId11"/>
    <p:sldId id="293" r:id="rId12"/>
    <p:sldId id="294" r:id="rId13"/>
    <p:sldId id="291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7" autoAdjust="0"/>
    <p:restoredTop sz="86176" autoAdjust="0"/>
  </p:normalViewPr>
  <p:slideViewPr>
    <p:cSldViewPr snapToGrid="0">
      <p:cViewPr varScale="1">
        <p:scale>
          <a:sx n="74" d="100"/>
          <a:sy n="74" d="100"/>
        </p:scale>
        <p:origin x="5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FB4CB-E02A-4B55-9101-E74EE6D90FC2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83F76-DC7B-4591-92E8-ECF090198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06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96AA8-CC93-4B63-B220-F01CB9C2A6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7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96AA8-CC93-4B63-B220-F01CB9C2A6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2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32D4-63C6-41DD-AF48-E60E7488668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B9B7-6C7F-410A-A994-564BCE59D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1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32D4-63C6-41DD-AF48-E60E7488668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B9B7-6C7F-410A-A994-564BCE59D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6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32D4-63C6-41DD-AF48-E60E7488668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B9B7-6C7F-410A-A994-564BCE59D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32D4-63C6-41DD-AF48-E60E7488668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B9B7-6C7F-410A-A994-564BCE59D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1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32D4-63C6-41DD-AF48-E60E7488668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B9B7-6C7F-410A-A994-564BCE59D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5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32D4-63C6-41DD-AF48-E60E7488668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B9B7-6C7F-410A-A994-564BCE59D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2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32D4-63C6-41DD-AF48-E60E7488668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B9B7-6C7F-410A-A994-564BCE59D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0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32D4-63C6-41DD-AF48-E60E7488668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B9B7-6C7F-410A-A994-564BCE59D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4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32D4-63C6-41DD-AF48-E60E7488668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B9B7-6C7F-410A-A994-564BCE59D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0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32D4-63C6-41DD-AF48-E60E7488668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B9B7-6C7F-410A-A994-564BCE59D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8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32D4-63C6-41DD-AF48-E60E7488668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B9B7-6C7F-410A-A994-564BCE59D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632D4-63C6-41DD-AF48-E60E7488668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BB9B7-6C7F-410A-A994-564BCE59D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1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6858000"/>
          </a:xfrm>
          <a:prstGeom prst="flowChartAlternate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41650" y="426735"/>
            <a:ext cx="10290413" cy="216999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WELCOME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3406" y="5099314"/>
            <a:ext cx="7779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</a:rPr>
              <a:t>To our online class </a:t>
            </a:r>
            <a:endParaRPr lang="en-US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7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6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60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726589" y="82460"/>
            <a:ext cx="6323527" cy="598685"/>
            <a:chOff x="2051917" y="-1166537"/>
            <a:chExt cx="7988809" cy="1858767"/>
          </a:xfrm>
        </p:grpSpPr>
        <p:sp>
          <p:nvSpPr>
            <p:cNvPr id="5" name="Oval 4"/>
            <p:cNvSpPr/>
            <p:nvPr/>
          </p:nvSpPr>
          <p:spPr>
            <a:xfrm>
              <a:off x="2051917" y="-1166537"/>
              <a:ext cx="7988809" cy="1858767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30128" y="-1058526"/>
              <a:ext cx="6632384" cy="164274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en-US" sz="3200" b="1" dirty="0" smtClean="0">
                  <a:ln>
                    <a:solidFill>
                      <a:schemeClr val="tx1"/>
                    </a:solidFill>
                  </a:ln>
                  <a:solidFill>
                    <a:schemeClr val="accent2">
                      <a:lumMod val="50000"/>
                    </a:schemeClr>
                  </a:solidFill>
                </a:rPr>
                <a:t>Answer the questions</a:t>
              </a:r>
              <a:endPara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0" y="554767"/>
            <a:ext cx="12192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1/Why did the young man leave his house</a:t>
            </a:r>
          </a:p>
          <a:p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Ans</a:t>
            </a:r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r>
              <a:rPr lang="en-US" sz="3200" b="1" dirty="0" smtClean="0"/>
              <a:t>The young man found life in the society full of many problems and suffering.   So he left the House.</a:t>
            </a:r>
          </a:p>
          <a:p>
            <a:r>
              <a:rPr lang="en-US" sz="3200" b="1" dirty="0" smtClean="0"/>
              <a:t>2/Where did he make a hut</a:t>
            </a:r>
          </a:p>
          <a:p>
            <a:r>
              <a:rPr lang="en-US" sz="3200" b="1" dirty="0" err="1" smtClean="0">
                <a:solidFill>
                  <a:srgbClr val="FF0000"/>
                </a:solidFill>
              </a:rPr>
              <a:t>Ans</a:t>
            </a:r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r>
              <a:rPr lang="en-US" sz="3200" b="1" dirty="0" smtClean="0"/>
              <a:t>He made </a:t>
            </a:r>
            <a:r>
              <a:rPr lang="en-US" sz="3200" b="1" dirty="0" err="1" smtClean="0"/>
              <a:t>ahut</a:t>
            </a:r>
            <a:r>
              <a:rPr lang="en-US" sz="3200" b="1" dirty="0" smtClean="0"/>
              <a:t> in the jungle.</a:t>
            </a:r>
          </a:p>
          <a:p>
            <a:r>
              <a:rPr lang="en-US" sz="3200" b="1" dirty="0" smtClean="0"/>
              <a:t>3/Was  the man happy  in his hut.</a:t>
            </a:r>
          </a:p>
          <a:p>
            <a:r>
              <a:rPr lang="en-US" sz="3200" b="1" dirty="0" err="1" smtClean="0">
                <a:solidFill>
                  <a:srgbClr val="FF0000"/>
                </a:solidFill>
              </a:rPr>
              <a:t>Ans</a:t>
            </a:r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r>
              <a:rPr lang="en-US" sz="3200" b="1" dirty="0" smtClean="0"/>
              <a:t>No the man could not become  happy in his hut.</a:t>
            </a:r>
          </a:p>
          <a:p>
            <a:r>
              <a:rPr lang="en-US" sz="3200" b="1" dirty="0" smtClean="0"/>
              <a:t>4/Where and how can a person be happy.</a:t>
            </a:r>
          </a:p>
          <a:p>
            <a:r>
              <a:rPr lang="en-US" sz="3200" b="1" dirty="0" err="1" smtClean="0">
                <a:solidFill>
                  <a:srgbClr val="FF0000"/>
                </a:solidFill>
              </a:rPr>
              <a:t>Ans</a:t>
            </a:r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r>
              <a:rPr lang="en-US" sz="3200" b="1" dirty="0" smtClean="0"/>
              <a:t>A </a:t>
            </a:r>
            <a:r>
              <a:rPr lang="en-US" sz="3200" b="1" dirty="0" err="1" smtClean="0"/>
              <a:t>mancan</a:t>
            </a:r>
            <a:r>
              <a:rPr lang="en-US" sz="3200" b="1" dirty="0" smtClean="0"/>
              <a:t> be happy in the family living with the other people of the society.</a:t>
            </a:r>
          </a:p>
          <a:p>
            <a:r>
              <a:rPr lang="en-US" sz="3200" b="1" dirty="0" smtClean="0"/>
              <a:t>5/What is the moral of the story</a:t>
            </a:r>
            <a:endParaRPr lang="en-US" sz="3200" b="1" dirty="0"/>
          </a:p>
          <a:p>
            <a:r>
              <a:rPr lang="en-US" sz="3200" b="1" dirty="0" err="1" smtClean="0">
                <a:solidFill>
                  <a:srgbClr val="FF0000"/>
                </a:solidFill>
              </a:rPr>
              <a:t>Ans</a:t>
            </a:r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r>
              <a:rPr lang="en-US" sz="3200" b="1" dirty="0" smtClean="0"/>
              <a:t>The moral of the story is Man cannot live alone </a:t>
            </a:r>
            <a:r>
              <a:rPr lang="en-US" sz="3200" b="1" dirty="0" err="1" smtClean="0"/>
              <a:t>orMan</a:t>
            </a:r>
            <a:r>
              <a:rPr lang="en-US" sz="3200" b="1" dirty="0" smtClean="0"/>
              <a:t> is asocial being.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1588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30842"/>
            <a:ext cx="12192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(4)One day the young man found some ---  in his hut.</a:t>
            </a:r>
          </a:p>
          <a:p>
            <a:pPr algn="ctr"/>
            <a:r>
              <a:rPr lang="en-US" sz="4000" b="1" dirty="0" smtClean="0"/>
              <a:t>     </a:t>
            </a:r>
            <a:r>
              <a:rPr lang="en-US" sz="4000" b="1" dirty="0" smtClean="0">
                <a:solidFill>
                  <a:srgbClr val="FF0000"/>
                </a:solidFill>
              </a:rPr>
              <a:t>a/Mice </a:t>
            </a:r>
            <a:r>
              <a:rPr lang="en-US" sz="4000" b="1" dirty="0" smtClean="0"/>
              <a:t> b/Snakes  c/insects  d/rats       </a:t>
            </a:r>
            <a:endParaRPr lang="en-US" sz="4000" b="1" dirty="0"/>
          </a:p>
          <a:p>
            <a:r>
              <a:rPr lang="en-US" sz="4000" b="1" dirty="0" smtClean="0"/>
              <a:t> (5)Children were born to them. </a:t>
            </a:r>
            <a:r>
              <a:rPr lang="en-US" sz="4000" b="1" dirty="0" err="1" smtClean="0"/>
              <a:t>Herethem</a:t>
            </a:r>
            <a:r>
              <a:rPr lang="en-US" sz="4000" b="1" dirty="0" smtClean="0"/>
              <a:t>’ refers to–--.</a:t>
            </a:r>
          </a:p>
          <a:p>
            <a:pPr algn="ctr"/>
            <a:r>
              <a:rPr lang="en-US" sz="4000" b="1" dirty="0" smtClean="0"/>
              <a:t>     </a:t>
            </a:r>
            <a:r>
              <a:rPr lang="en-US" sz="3600" b="1" dirty="0" smtClean="0"/>
              <a:t>a/The young man and the cow boy  b/the cow and the cat c/the mice and cat  </a:t>
            </a:r>
            <a:r>
              <a:rPr lang="en-US" sz="3600" b="1" dirty="0" smtClean="0">
                <a:solidFill>
                  <a:srgbClr val="FF0000"/>
                </a:solidFill>
              </a:rPr>
              <a:t>d/The young man and his wife</a:t>
            </a:r>
          </a:p>
          <a:p>
            <a:r>
              <a:rPr lang="en-US" sz="4000" b="1" dirty="0" smtClean="0"/>
              <a:t> (6)Living in  society can make  people----.</a:t>
            </a:r>
          </a:p>
          <a:p>
            <a:pPr algn="ctr"/>
            <a:r>
              <a:rPr lang="en-US" sz="4000" b="1" dirty="0" smtClean="0"/>
              <a:t>     a/Teachers and professors  b/good and peaceful business men  c/Farmers and political workers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d/Good and happy citizens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9521" y="0"/>
            <a:ext cx="1073295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u="sng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</a:t>
            </a:r>
            <a:r>
              <a:rPr lang="en-US" sz="4000" b="1" i="1" u="sng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hoose the best answer from the alternatives -</a:t>
            </a:r>
            <a:endParaRPr lang="en-US" sz="5400" b="1" i="1" u="sng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326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0"/>
            <a:ext cx="12192000" cy="6844051"/>
          </a:xfrm>
          <a:prstGeom prst="flowChart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9622" y="3935374"/>
            <a:ext cx="11792755" cy="267765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Write  a </a:t>
            </a:r>
            <a:r>
              <a:rPr lang="en-US" sz="8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short summary about good citizen</a:t>
            </a:r>
            <a:r>
              <a:rPr lang="en-US" sz="8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  <a:r>
              <a:rPr lang="en-US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  <a:endParaRPr lang="en-US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628" y="843407"/>
            <a:ext cx="11616744" cy="221599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3800" b="1" dirty="0" smtClean="0">
                <a:ln w="76200">
                  <a:solidFill>
                    <a:srgbClr val="FFC000"/>
                  </a:solidFill>
                </a:ln>
              </a:rPr>
              <a:t>HOME WORK</a:t>
            </a:r>
            <a:endParaRPr lang="en-US" sz="13800" b="1" dirty="0">
              <a:ln w="76200">
                <a:solidFill>
                  <a:srgbClr val="FFC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70134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77696" cy="67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4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607619"/>
            <a:ext cx="12192000" cy="5201424"/>
          </a:xfrm>
          <a:prstGeom prst="rect">
            <a:avLst/>
          </a:prstGeom>
          <a:solidFill>
            <a:schemeClr val="tx1"/>
          </a:solidFill>
          <a:ln w="76200">
            <a:solidFill>
              <a:srgbClr val="00206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8000" b="1" dirty="0" err="1" smtClean="0">
                <a:ln/>
                <a:solidFill>
                  <a:schemeClr val="bg1"/>
                </a:solidFill>
              </a:rPr>
              <a:t>Runa</a:t>
            </a:r>
            <a:r>
              <a:rPr lang="en-US" sz="8000" b="1" dirty="0" smtClean="0">
                <a:ln/>
                <a:solidFill>
                  <a:schemeClr val="bg1"/>
                </a:solidFill>
              </a:rPr>
              <a:t> Begum</a:t>
            </a:r>
          </a:p>
          <a:p>
            <a:r>
              <a:rPr lang="en-US" sz="6000" b="1" dirty="0" smtClean="0">
                <a:ln/>
                <a:solidFill>
                  <a:schemeClr val="bg1"/>
                </a:solidFill>
              </a:rPr>
              <a:t>(Assistant Teacher)</a:t>
            </a:r>
          </a:p>
          <a:p>
            <a:r>
              <a:rPr lang="en-US" sz="6000" b="1" dirty="0" err="1" smtClean="0">
                <a:ln/>
                <a:solidFill>
                  <a:schemeClr val="bg1"/>
                </a:solidFill>
              </a:rPr>
              <a:t>Nandia</a:t>
            </a:r>
            <a:r>
              <a:rPr lang="en-US" sz="6000" b="1" dirty="0" smtClean="0">
                <a:ln/>
                <a:solidFill>
                  <a:schemeClr val="bg1"/>
                </a:solidFill>
              </a:rPr>
              <a:t> </a:t>
            </a:r>
            <a:r>
              <a:rPr lang="en-US" sz="6000" b="1" dirty="0" err="1">
                <a:ln/>
                <a:solidFill>
                  <a:schemeClr val="bg1"/>
                </a:solidFill>
              </a:rPr>
              <a:t>S</a:t>
            </a:r>
            <a:r>
              <a:rPr lang="en-US" sz="6000" b="1" dirty="0" err="1" smtClean="0">
                <a:ln/>
                <a:solidFill>
                  <a:schemeClr val="bg1"/>
                </a:solidFill>
              </a:rPr>
              <a:t>angun</a:t>
            </a:r>
            <a:r>
              <a:rPr lang="en-US" sz="6000" b="1" dirty="0" smtClean="0">
                <a:ln/>
                <a:solidFill>
                  <a:schemeClr val="bg1"/>
                </a:solidFill>
              </a:rPr>
              <a:t> Ideal </a:t>
            </a:r>
            <a:r>
              <a:rPr lang="en-US" sz="6000" b="1" dirty="0" err="1" smtClean="0">
                <a:ln/>
                <a:solidFill>
                  <a:schemeClr val="bg1"/>
                </a:solidFill>
              </a:rPr>
              <a:t>Dakhil</a:t>
            </a:r>
            <a:r>
              <a:rPr lang="en-US" sz="6000" b="1" dirty="0" smtClean="0">
                <a:ln/>
                <a:solidFill>
                  <a:schemeClr val="bg1"/>
                </a:solidFill>
              </a:rPr>
              <a:t> Madrasah.</a:t>
            </a:r>
          </a:p>
          <a:p>
            <a:r>
              <a:rPr lang="en-US" sz="6600" b="1" dirty="0" err="1" smtClean="0">
                <a:ln/>
                <a:solidFill>
                  <a:schemeClr val="bg1"/>
                </a:solidFill>
              </a:rPr>
              <a:t>Sreepur,Gazipur</a:t>
            </a:r>
            <a:r>
              <a:rPr lang="en-US" sz="6600" b="1" dirty="0" smtClean="0">
                <a:ln/>
                <a:solidFill>
                  <a:schemeClr val="bg1"/>
                </a:solidFill>
              </a:rPr>
              <a:t> </a:t>
            </a:r>
            <a:r>
              <a:rPr lang="en-US" sz="7200" b="1" dirty="0" smtClean="0">
                <a:ln/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9622" y="203645"/>
            <a:ext cx="495666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Introduction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4924" y="0"/>
            <a:ext cx="4457075" cy="21852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Subject-English 1st.</a:t>
            </a:r>
            <a:endParaRPr lang="en-US" sz="4800" dirty="0" smtClean="0"/>
          </a:p>
          <a:p>
            <a:r>
              <a:rPr lang="en-US" sz="4800" dirty="0" smtClean="0"/>
              <a:t>Class-9/10</a:t>
            </a:r>
          </a:p>
          <a:p>
            <a:r>
              <a:rPr lang="en-US" sz="4800" dirty="0" smtClean="0"/>
              <a:t>Lesson-1, unit-1</a:t>
            </a:r>
            <a:r>
              <a:rPr lang="en-US" sz="4000" dirty="0" smtClean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06" y="3972393"/>
            <a:ext cx="2598294" cy="283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4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8290" y="2321004"/>
            <a:ext cx="70153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6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Look at the picture </a:t>
            </a:r>
            <a:endParaRPr lang="en-US" sz="6000" b="1" u="sng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782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2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3595" y="5750004"/>
            <a:ext cx="70153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6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Look at the picture </a:t>
            </a:r>
            <a:endParaRPr lang="en-US" sz="6000" b="1" u="sng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271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50069" y="1888119"/>
            <a:ext cx="10986447" cy="4797494"/>
            <a:chOff x="382137" y="2292824"/>
            <a:chExt cx="11423176" cy="4565176"/>
          </a:xfrm>
        </p:grpSpPr>
        <p:sp>
          <p:nvSpPr>
            <p:cNvPr id="4" name="Oval 3"/>
            <p:cNvSpPr/>
            <p:nvPr/>
          </p:nvSpPr>
          <p:spPr>
            <a:xfrm>
              <a:off x="382137" y="2292824"/>
              <a:ext cx="11423176" cy="4565176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2137" y="2469467"/>
              <a:ext cx="11423176" cy="3912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>
                  <a:solidFill>
                    <a:schemeClr val="bg1"/>
                  </a:solidFill>
                </a:rPr>
                <a:t>Can you live alone?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44886" y="109950"/>
            <a:ext cx="5334000" cy="1524000"/>
            <a:chOff x="3197877" y="-130506"/>
            <a:chExt cx="5334000" cy="1524000"/>
          </a:xfrm>
        </p:grpSpPr>
        <p:sp>
          <p:nvSpPr>
            <p:cNvPr id="2" name="Flowchart: Punched Tape 1"/>
            <p:cNvSpPr/>
            <p:nvPr/>
          </p:nvSpPr>
          <p:spPr>
            <a:xfrm>
              <a:off x="3197877" y="-130506"/>
              <a:ext cx="5334000" cy="1524000"/>
            </a:xfrm>
            <a:prstGeom prst="flowChartPunchedTape">
              <a:avLst/>
            </a:prstGeom>
            <a:blipFill>
              <a:blip r:embed="rId3"/>
              <a:tile tx="0" ty="0" sx="100000" sy="100000" flip="none" algn="tl"/>
            </a:blipFill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34893" y="123663"/>
              <a:ext cx="492278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/>
                <a:t>Today’s Topic</a:t>
              </a:r>
              <a:endParaRPr lang="en-US" sz="6600" b="1" dirty="0"/>
            </a:p>
          </p:txBody>
        </p:sp>
      </p:grpSp>
      <p:sp>
        <p:nvSpPr>
          <p:cNvPr id="10" name="Oval Callout 9"/>
          <p:cNvSpPr/>
          <p:nvPr/>
        </p:nvSpPr>
        <p:spPr>
          <a:xfrm>
            <a:off x="8915902" y="94982"/>
            <a:ext cx="3276098" cy="2338488"/>
          </a:xfrm>
          <a:prstGeom prst="wedgeEllipseCallout">
            <a:avLst/>
          </a:prstGeom>
          <a:solidFill>
            <a:schemeClr val="bg2">
              <a:lumMod val="50000"/>
              <a:alpha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Our today’s topic is…</a:t>
            </a:r>
          </a:p>
        </p:txBody>
      </p:sp>
    </p:spTree>
    <p:extLst>
      <p:ext uri="{BB962C8B-B14F-4D97-AF65-F5344CB8AC3E}">
        <p14:creationId xmlns:p14="http://schemas.microsoft.com/office/powerpoint/2010/main" val="350166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16686" y="74590"/>
            <a:ext cx="5589431" cy="1019252"/>
            <a:chOff x="2730302" y="183837"/>
            <a:chExt cx="5977509" cy="1347948"/>
          </a:xfrm>
        </p:grpSpPr>
        <p:sp>
          <p:nvSpPr>
            <p:cNvPr id="5" name="Flowchart: Alternate Process 4"/>
            <p:cNvSpPr/>
            <p:nvPr/>
          </p:nvSpPr>
          <p:spPr>
            <a:xfrm>
              <a:off x="2730302" y="204716"/>
              <a:ext cx="5977509" cy="1012817"/>
            </a:xfrm>
            <a:prstGeom prst="flowChartAlternateProcess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81807" y="183837"/>
              <a:ext cx="5826004" cy="1347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80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61009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/>
              <a:t> </a:t>
            </a:r>
            <a:r>
              <a:rPr lang="en-US" sz="4000" b="1" u="sng" spc="-150" dirty="0"/>
              <a:t>After the students have studied this unit, they will be able </a:t>
            </a:r>
            <a:r>
              <a:rPr lang="en-US" sz="4000" b="1" u="sng" spc="-150" dirty="0" smtClean="0"/>
              <a:t>to</a:t>
            </a:r>
            <a:r>
              <a:rPr lang="en-US" sz="5400" b="1" u="sng" spc="-150" dirty="0" smtClean="0"/>
              <a:t>-</a:t>
            </a:r>
            <a:endParaRPr lang="en-US" sz="4000" b="1" u="sng" spc="-15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595021"/>
            <a:ext cx="12192000" cy="526297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228850" lvl="3" indent="-857250">
              <a:buFont typeface="Wingdings" panose="05000000000000000000" pitchFamily="2" charset="2"/>
              <a:buChar char="v"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 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 Meaning  Of  The  New  Words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spc="50" dirty="0" smtClean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057400" lvl="3" indent="-685800">
              <a:buFont typeface="Wingdings" panose="05000000000000000000" pitchFamily="2" charset="2"/>
              <a:buChar char="v"/>
            </a:pPr>
            <a:r>
              <a:rPr lang="en-US" sz="66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ask </a:t>
            </a:r>
            <a:r>
              <a:rPr lang="en-US" sz="66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and answer question</a:t>
            </a:r>
            <a:r>
              <a:rPr lang="en-US" sz="4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</a:p>
          <a:p>
            <a:pPr marL="2057400" lvl="3" indent="-685800">
              <a:buFont typeface="Wingdings" panose="05000000000000000000" pitchFamily="2" charset="2"/>
              <a:buChar char="v"/>
            </a:pPr>
            <a:r>
              <a:rPr lang="en-US" sz="66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read </a:t>
            </a:r>
            <a:r>
              <a:rPr lang="en-US" sz="66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and understand text</a:t>
            </a:r>
            <a:r>
              <a:rPr lang="en-US" sz="5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  <a:r>
              <a:rPr lang="en-US" sz="4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en-US" sz="4000" b="1" spc="50" dirty="0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2057400" lvl="3" indent="-685800">
              <a:buFont typeface="Wingdings" panose="05000000000000000000" pitchFamily="2" charset="2"/>
              <a:buChar char="v"/>
            </a:pP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Describe something in writing</a:t>
            </a:r>
            <a:endParaRPr lang="en-US" sz="4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endParaRPr lang="en-US" sz="36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65453" y="25223"/>
            <a:ext cx="870780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i="1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Learning outcomes-- </a:t>
            </a:r>
            <a:endParaRPr lang="en-US" sz="4800" b="1" i="1" cap="none" spc="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035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37426" y="-92908"/>
            <a:ext cx="54591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i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Word meaning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195" y="1443025"/>
            <a:ext cx="1215280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Acquire-   </a:t>
            </a:r>
            <a:r>
              <a:rPr lang="en-US" sz="4800" b="1" dirty="0" err="1" smtClean="0"/>
              <a:t>অর্জন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করা</a:t>
            </a:r>
            <a:endParaRPr lang="en-US" sz="3600" b="1" dirty="0"/>
          </a:p>
          <a:p>
            <a:pPr algn="ctr"/>
            <a:r>
              <a:rPr lang="en-US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  -      </a:t>
            </a:r>
            <a:r>
              <a:rPr lang="en-US" sz="4800" b="1" dirty="0" err="1" smtClean="0"/>
              <a:t>নাগরিক</a:t>
            </a:r>
            <a:endParaRPr lang="en-US" sz="4800" b="1" dirty="0"/>
          </a:p>
          <a:p>
            <a:pPr algn="ctr"/>
            <a:r>
              <a:rPr lang="en-US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Companion -  </a:t>
            </a:r>
            <a:r>
              <a:rPr lang="en-US" sz="4800" b="1" dirty="0" err="1" smtClean="0"/>
              <a:t>সহচর</a:t>
            </a:r>
            <a:endParaRPr lang="en-US" sz="4800" b="1" dirty="0"/>
          </a:p>
          <a:p>
            <a:pPr algn="ctr"/>
            <a:r>
              <a:rPr lang="en-US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Discuss -   </a:t>
            </a:r>
            <a:r>
              <a:rPr lang="en-US" sz="5400" b="1" dirty="0" err="1" smtClean="0"/>
              <a:t>আলোচনা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করা</a:t>
            </a:r>
            <a:endParaRPr lang="en-US" sz="5400" b="1" dirty="0"/>
          </a:p>
          <a:p>
            <a:pPr algn="ctr"/>
            <a:r>
              <a:rPr lang="en-US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Alone -  </a:t>
            </a:r>
            <a:r>
              <a:rPr lang="en-US" sz="5400" b="1" dirty="0" err="1" smtClean="0"/>
              <a:t>একা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একা</a:t>
            </a:r>
            <a:r>
              <a:rPr lang="en-US" sz="5400" b="1" dirty="0" smtClean="0"/>
              <a:t>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95881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519929"/>
            <a:ext cx="12192000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Enmity     –        </a:t>
            </a:r>
            <a:r>
              <a:rPr lang="en-US" sz="6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শএুতা</a:t>
            </a:r>
            <a:endParaRPr lang="en-US" sz="6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Suffering      –          </a:t>
            </a:r>
            <a:r>
              <a:rPr lang="en-US" sz="6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ভোগান্তি</a:t>
            </a:r>
            <a:endParaRPr lang="en-US" sz="6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Moral        –           </a:t>
            </a:r>
            <a:r>
              <a:rPr lang="en-US" sz="6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উপদেশ</a:t>
            </a:r>
            <a:endParaRPr lang="en-US" sz="6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Creature        –          </a:t>
            </a:r>
            <a:r>
              <a:rPr lang="en-US" sz="6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প্রাণী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Angel             – </a:t>
            </a:r>
            <a:r>
              <a:rPr lang="en-US" sz="6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ফেরেশতা</a:t>
            </a:r>
            <a:endParaRPr lang="en-US" sz="6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6675" y="0"/>
            <a:ext cx="91182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More word meaning </a:t>
            </a:r>
            <a:endParaRPr lang="en-US" sz="7200" b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339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90"/>
          <a:stretch/>
        </p:blipFill>
        <p:spPr bwMode="auto">
          <a:xfrm>
            <a:off x="0" y="0"/>
            <a:ext cx="125617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62" y="3111690"/>
            <a:ext cx="5773827" cy="3329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551" y="3111690"/>
            <a:ext cx="5998448" cy="33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4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</TotalTime>
  <Words>337</Words>
  <Application>Microsoft Office PowerPoint</Application>
  <PresentationFormat>Widescreen</PresentationFormat>
  <Paragraphs>56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CWT</dc:creator>
  <cp:lastModifiedBy>MoklesPC</cp:lastModifiedBy>
  <cp:revision>388</cp:revision>
  <dcterms:created xsi:type="dcterms:W3CDTF">2019-08-24T13:38:56Z</dcterms:created>
  <dcterms:modified xsi:type="dcterms:W3CDTF">2021-01-06T16:21:45Z</dcterms:modified>
</cp:coreProperties>
</file>