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D024B-FCA5-4494-942D-9CD77B5B3A28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A9D1-AC94-4980-A057-B276F9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FA9D1-AC94-4980-A057-B276F93684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9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4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6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1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9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8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7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D699-849D-4B09-9981-AA3774C301A9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F83A-3C05-4BEC-B60C-6B703659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4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7016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6592" y="2893326"/>
            <a:ext cx="301615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1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87119" y="273874"/>
            <a:ext cx="2766201" cy="7660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latin typeface="NikoshBAN" pitchFamily="2" charset="0"/>
                <a:ea typeface="MS Gothic" pitchFamily="49" charset="-128"/>
                <a:cs typeface="NikoshBAN" pitchFamily="2" charset="0"/>
              </a:rPr>
              <a:t>গুল্ম</a:t>
            </a:r>
            <a:r>
              <a:rPr lang="en-US" sz="4800" dirty="0" smtClean="0"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ea typeface="MS Gothic" pitchFamily="49" charset="-128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9315" y="1071546"/>
            <a:ext cx="185738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6439" y="3500438"/>
            <a:ext cx="235745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4737" y="5072074"/>
            <a:ext cx="485775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শেকড়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9315" y="2568355"/>
            <a:ext cx="185738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lant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71" y="1428736"/>
            <a:ext cx="4229100" cy="4386284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3" idx="1"/>
          </p:cNvCxnSpPr>
          <p:nvPr/>
        </p:nvCxnSpPr>
        <p:spPr>
          <a:xfrm rot="10800000" flipV="1">
            <a:off x="3755911" y="1671710"/>
            <a:ext cx="4143404" cy="19001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rot="10800000" flipV="1">
            <a:off x="3755911" y="2891520"/>
            <a:ext cx="4143404" cy="680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1"/>
            <a:endCxn id="11" idx="1"/>
          </p:cNvCxnSpPr>
          <p:nvPr/>
        </p:nvCxnSpPr>
        <p:spPr>
          <a:xfrm rot="10800000">
            <a:off x="6113365" y="3286125"/>
            <a:ext cx="1643074" cy="8144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4970357" y="1643050"/>
            <a:ext cx="1143008" cy="32861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898787" y="5072074"/>
            <a:ext cx="1928826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2112837" y="5715016"/>
            <a:ext cx="3600448" cy="9413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MS Gothic" pitchFamily="49" charset="-128"/>
                <a:cs typeface="NikoshBAN" pitchFamily="2" charset="0"/>
              </a:rPr>
              <a:t>গোলাপ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MS Gothic" pitchFamily="49" charset="-128"/>
                <a:cs typeface="NikoshBAN" pitchFamily="2" charset="0"/>
              </a:rPr>
              <a:t>ফুলের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MS Gothic" pitchFamily="49" charset="-128"/>
                <a:cs typeface="NikoshBAN" pitchFamily="2" charset="0"/>
              </a:rPr>
              <a:t>গাছ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MS Gothic" pitchFamily="49" charset="-128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7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/>
          </p:cNvSpPr>
          <p:nvPr/>
        </p:nvSpPr>
        <p:spPr>
          <a:xfrm>
            <a:off x="1479169" y="1647521"/>
            <a:ext cx="9224682" cy="34686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গুল্ম উদ্ভিদের  বৈশি</a:t>
            </a:r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ষ্ট্যঃ</a:t>
            </a:r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এদের কান্ড শক্ত তবে মোটা নয়।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কান্ড থেকে বহু শাখা –প্রশাখার সৃষ্টি হয়।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 মাটির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গভীরে যায় না।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8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49045" y="304796"/>
            <a:ext cx="2417401" cy="681318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 smtClean="0">
                <a:latin typeface="NikoshBAN" pitchFamily="2" charset="0"/>
                <a:ea typeface="MS Gothic" pitchFamily="49" charset="-128"/>
                <a:cs typeface="NikoshBAN" pitchFamily="2" charset="0"/>
              </a:rPr>
              <a:t>বৃক্ষ</a:t>
            </a:r>
            <a:endParaRPr lang="en-US" sz="4800" dirty="0">
              <a:latin typeface="NikoshBAN" pitchFamily="2" charset="0"/>
              <a:ea typeface="MS Gothic" pitchFamily="49" charset="-128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1130" y="2232483"/>
            <a:ext cx="235745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প্রশাখা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8056" y="4428576"/>
            <a:ext cx="450059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শেকড়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6750" y="696427"/>
            <a:ext cx="3357586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er.jpg"/>
          <p:cNvPicPr>
            <a:picLocks noChangeAspect="1"/>
          </p:cNvPicPr>
          <p:nvPr/>
        </p:nvPicPr>
        <p:blipFill rotWithShape="1">
          <a:blip r:embed="rId2"/>
          <a:srcRect l="4615" t="4444" r="3360" b="4444"/>
          <a:stretch/>
        </p:blipFill>
        <p:spPr>
          <a:xfrm>
            <a:off x="1846728" y="1237129"/>
            <a:ext cx="3944471" cy="441063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 flipV="1">
            <a:off x="3434850" y="1019593"/>
            <a:ext cx="3571900" cy="21771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1"/>
          </p:cNvCxnSpPr>
          <p:nvPr/>
        </p:nvCxnSpPr>
        <p:spPr>
          <a:xfrm rot="10800000">
            <a:off x="3506288" y="2661112"/>
            <a:ext cx="4214842" cy="1715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363412" y="4786322"/>
            <a:ext cx="271464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613730" y="5857892"/>
            <a:ext cx="2478220" cy="704273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MS Gothic" pitchFamily="49" charset="-128"/>
                <a:cs typeface="NikoshBAN" pitchFamily="2" charset="0"/>
              </a:rPr>
              <a:t>আম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MS Gothic" pitchFamily="49" charset="-128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MS Gothic" pitchFamily="49" charset="-128"/>
                <a:cs typeface="NikoshBAN" pitchFamily="2" charset="0"/>
              </a:rPr>
              <a:t>গাছ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MS Gothic" pitchFamily="49" charset="-128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80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988160" y="948001"/>
            <a:ext cx="8229600" cy="43204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বৃক্ষ উদ্ভিদের  বৈশিষ্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ট্যঃ</a:t>
            </a:r>
            <a:endParaRPr lang="bn-BD" sz="6000" u="sng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এদের কান্ড দীর্ঘ, শক্ত ও মোটা।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এদের শাখা প্রশাখার সৃষ্টি হয়।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এদের মূল মাটির অনেক গভীরে প্রবেশ করে।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3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08848" y="932329"/>
            <a:ext cx="9520518" cy="4715435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পড়ঃ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8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8057" y="317078"/>
            <a:ext cx="11399963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hite_water_lily_bangladesh-national-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94" y="1739432"/>
            <a:ext cx="3450568" cy="37147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87606" y="5741439"/>
            <a:ext cx="857256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b6b7007-57e1-4044-9f0e-647a1d22e9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863" y="1712145"/>
            <a:ext cx="3527316" cy="3787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Gandharaj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207" y="1725795"/>
            <a:ext cx="3546536" cy="37879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627351" y="5755087"/>
            <a:ext cx="857256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5204" y="5768735"/>
            <a:ext cx="857256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1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634736"/>
              </p:ext>
            </p:extLst>
          </p:nvPr>
        </p:nvGraphicFramePr>
        <p:xfrm>
          <a:off x="450375" y="1428736"/>
          <a:ext cx="11341292" cy="513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833"/>
                <a:gridCol w="2907264"/>
                <a:gridCol w="5717195"/>
              </a:tblGrid>
              <a:tr h="1962006">
                <a:tc>
                  <a:txBody>
                    <a:bodyPr/>
                    <a:lstStyle/>
                    <a:p>
                      <a:r>
                        <a:rPr lang="bn-BD" sz="5400" dirty="0" smtClean="0"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</a:p>
                    <a:p>
                      <a:endParaRPr lang="en-US" sz="5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 smtClean="0">
                          <a:latin typeface="NikoshBAN" pitchFamily="2" charset="0"/>
                          <a:cs typeface="NikoshBAN" pitchFamily="2" charset="0"/>
                        </a:rPr>
                        <a:t>উদ্ভিদের  নাম</a:t>
                      </a:r>
                      <a:endParaRPr lang="en-US" sz="5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5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96414"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 smtClean="0">
                          <a:latin typeface="NikoshBAN" pitchFamily="2" charset="0"/>
                          <a:cs typeface="NikoshBAN" pitchFamily="2" charset="0"/>
                        </a:rPr>
                        <a:t>বৃক্ষ</a:t>
                      </a:r>
                      <a:endParaRPr lang="en-US" sz="5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6414"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 smtClean="0">
                          <a:latin typeface="NikoshBAN" pitchFamily="2" charset="0"/>
                          <a:cs typeface="NikoshBAN" pitchFamily="2" charset="0"/>
                        </a:rPr>
                        <a:t>গুল্ম</a:t>
                      </a:r>
                      <a:endParaRPr lang="en-US" sz="5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002">
                <a:tc>
                  <a:txBody>
                    <a:bodyPr/>
                    <a:lstStyle/>
                    <a:p>
                      <a:pPr algn="ctr"/>
                      <a:r>
                        <a:rPr lang="bn-BD" sz="5400" b="1" dirty="0" smtClean="0">
                          <a:latin typeface="NikoshBAN" pitchFamily="2" charset="0"/>
                          <a:cs typeface="NikoshBAN" pitchFamily="2" charset="0"/>
                        </a:rPr>
                        <a:t>বিরুৎ</a:t>
                      </a:r>
                      <a:endParaRPr lang="en-US" sz="5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71728" y="214290"/>
            <a:ext cx="33528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92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4884" y="183781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60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48590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00200"/>
            <a:ext cx="51816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188377"/>
            <a:ext cx="975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আশে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বৃক্ষ</a:t>
            </a:r>
            <a:r>
              <a:rPr lang="bn-IN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জাতীয় উদ্ভিদের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খে আনবে</a:t>
            </a:r>
            <a:r>
              <a:rPr lang="bn-BD" sz="6000" b="1" cap="all" dirty="0" smtClean="0">
                <a:ln w="28575" cmpd="sng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6000" b="1" cap="all" dirty="0">
              <a:ln w="28575" cmpd="sng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5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2" y="0"/>
            <a:ext cx="12178384" cy="6858000"/>
            <a:chOff x="-32" y="0"/>
            <a:chExt cx="12178384" cy="6858000"/>
          </a:xfrm>
        </p:grpSpPr>
        <p:pic>
          <p:nvPicPr>
            <p:cNvPr id="2" name="Picture 1" descr="rose_08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32" y="0"/>
              <a:ext cx="6168820" cy="685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</p:pic>
        <p:pic>
          <p:nvPicPr>
            <p:cNvPr id="3" name="Picture 2" descr="Heart-Rose-3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9663" y="0"/>
              <a:ext cx="6018689" cy="6858000"/>
            </a:xfrm>
            <a:prstGeom prst="rect">
              <a:avLst/>
            </a:prstGeom>
          </p:spPr>
        </p:pic>
      </p:grpSp>
      <p:sp>
        <p:nvSpPr>
          <p:cNvPr id="4" name="TextBox 7"/>
          <p:cNvSpPr txBox="1"/>
          <p:nvPr/>
        </p:nvSpPr>
        <p:spPr>
          <a:xfrm rot="20653471">
            <a:off x="2978618" y="2088258"/>
            <a:ext cx="5638800" cy="2646878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31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82638" y="1031748"/>
            <a:ext cx="10268852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80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2732735"/>
            <a:ext cx="2169995" cy="230329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338285" y="2732734"/>
            <a:ext cx="4913204" cy="224676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		: মোঃ আব্দুল জলিল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		: সহকারি শিক্ষক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নাম 	: দেবীডুবা-১ স.প্রা.বি.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 	: দেবীগঞ্জ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 		: পঞ্চগড়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15" y="2255353"/>
            <a:ext cx="1676400" cy="27241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5713783"/>
            <a:ext cx="10268851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857" y="968991"/>
            <a:ext cx="855714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200" b="1" dirty="0" smtClean="0">
                <a:ln/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 smtClean="0">
              <a:ln/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858" y="2784144"/>
            <a:ext cx="8557145" cy="341632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		 : তৃতীয়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		 : প্রাথমিক বিজ্ঞান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		 : জীব ও জড়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	 : বিভিন্ন ধরনের উদ্ভিদ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		 : ৪০ মিনিট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	 : ২০/০১/২০২১ ইং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86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73706" y="1937982"/>
            <a:ext cx="9853683" cy="4776717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bn-BD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নাম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bn-BD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বৈশিষ্ট্য   লিখতে পারবে।  </a:t>
            </a:r>
            <a:endParaRPr lang="en-US" sz="48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661" y="777922"/>
            <a:ext cx="453105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4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lalikman_1248249452_1-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7686" y="330531"/>
            <a:ext cx="267325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s_rezowana_1293890917_2-pics_homes_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6831" y="300250"/>
            <a:ext cx="2728503" cy="29280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3223" y="3589361"/>
            <a:ext cx="2767023" cy="30298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Palm_Tree_Bangladesh_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50484" y="3592773"/>
            <a:ext cx="2744084" cy="306733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planting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902" y="3620069"/>
            <a:ext cx="2758756" cy="29717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index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470" y="300249"/>
            <a:ext cx="2798851" cy="294791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8868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544230" y="2210936"/>
            <a:ext cx="11075684" cy="302224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আজ আমরা বিভিন্ন ধরনের উদ্ভিদ সম্পর্কে জানবো।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79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77782"/>
              </p:ext>
            </p:extLst>
          </p:nvPr>
        </p:nvGraphicFramePr>
        <p:xfrm>
          <a:off x="5298141" y="30471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8141" y="3047113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9286" y="1162591"/>
            <a:ext cx="5410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3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8446" y="5715016"/>
            <a:ext cx="2099460" cy="94138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NikoshBAN" pitchFamily="2" charset="0"/>
                <a:ea typeface="MS Gothic" pitchFamily="49" charset="-128"/>
                <a:cs typeface="NikoshBAN" pitchFamily="2" charset="0"/>
              </a:rPr>
              <a:t>মরিচ গাছ</a:t>
            </a:r>
            <a:endParaRPr lang="en-US" sz="4800" dirty="0">
              <a:latin typeface="NikoshBAN" pitchFamily="2" charset="0"/>
              <a:ea typeface="MS Gothic" pitchFamily="49" charset="-128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3552" y="2000240"/>
            <a:ext cx="1857388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2114" y="3357562"/>
            <a:ext cx="2071702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8974" y="5072074"/>
            <a:ext cx="4500594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শেকড়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গভীরে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_427_129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87" y="1071546"/>
            <a:ext cx="3581400" cy="450059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3" idx="1"/>
          </p:cNvCxnSpPr>
          <p:nvPr/>
        </p:nvCxnSpPr>
        <p:spPr>
          <a:xfrm rot="10800000">
            <a:off x="3274330" y="2214555"/>
            <a:ext cx="4929222" cy="1396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4345900" y="1285860"/>
            <a:ext cx="785818" cy="3000396"/>
          </a:xfrm>
          <a:prstGeom prst="rightBrace">
            <a:avLst>
              <a:gd name="adj1" fmla="val 0"/>
              <a:gd name="adj2" fmla="val 5070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203156" y="2786058"/>
            <a:ext cx="2928958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rot="10800000">
            <a:off x="3917272" y="5072075"/>
            <a:ext cx="2071702" cy="3539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9884" y="71414"/>
            <a:ext cx="257176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2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/>
          </p:cNvSpPr>
          <p:nvPr/>
        </p:nvSpPr>
        <p:spPr>
          <a:xfrm>
            <a:off x="1740878" y="1610255"/>
            <a:ext cx="8747834" cy="35725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bn-BD" sz="6000" u="sng" dirty="0" smtClean="0">
                <a:latin typeface="NikoshBAN" pitchFamily="2" charset="0"/>
                <a:cs typeface="NikoshBAN" pitchFamily="2" charset="0"/>
              </a:rPr>
              <a:t>বিরুৎ উদ্ভিদের  বৈশিষ্ট্য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এদের আকার ছোট।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এদের কান্ড, শাখা ও প্রশাখা নরম।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এদের মূল মাটির উপরের স্তরে থাকে।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4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222</Words>
  <Application>Microsoft Office PowerPoint</Application>
  <PresentationFormat>Widescreen</PresentationFormat>
  <Paragraphs>63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Gothic</vt:lpstr>
      <vt:lpstr>Arial</vt:lpstr>
      <vt:lpstr>Calibri</vt:lpstr>
      <vt:lpstr>Calibri Light</vt:lpstr>
      <vt:lpstr>Nikosh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IMD</cp:lastModifiedBy>
  <cp:revision>34</cp:revision>
  <dcterms:created xsi:type="dcterms:W3CDTF">2021-01-20T13:45:09Z</dcterms:created>
  <dcterms:modified xsi:type="dcterms:W3CDTF">2021-01-21T10:36:38Z</dcterms:modified>
</cp:coreProperties>
</file>