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notesMasterIdLst>
    <p:notesMasterId r:id="rId12"/>
  </p:notesMasterIdLst>
  <p:sldIdLst>
    <p:sldId id="258" r:id="rId2"/>
    <p:sldId id="256" r:id="rId3"/>
    <p:sldId id="262" r:id="rId4"/>
    <p:sldId id="261" r:id="rId5"/>
    <p:sldId id="263" r:id="rId6"/>
    <p:sldId id="264" r:id="rId7"/>
    <p:sldId id="259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4131-BEB7-40A8-98E3-A1B6F81444AB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A152C-1B95-4E8D-9875-E912391A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152C-1B95-4E8D-9875-E912391AD8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2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9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2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4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19" name="camera.wav"/>
          </p:stSnd>
        </p:sndAc>
      </p:transition>
    </mc:Choice>
    <mc:Fallback xmlns="">
      <p:transition spd="slow">
        <p:sndAc>
          <p:stSnd>
            <p:snd r:embed="rId22" name="camera.wav"/>
          </p:stSnd>
        </p:sndAc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2.webp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1" y="723580"/>
            <a:ext cx="10653486" cy="541382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029" y="1693333"/>
            <a:ext cx="4858655" cy="1303867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GB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</a:t>
            </a:r>
            <a:endParaRPr lang="en-US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18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9" y="753035"/>
            <a:ext cx="10676964" cy="53384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226" y="753035"/>
            <a:ext cx="4742327" cy="1586753"/>
          </a:xfrm>
        </p:spPr>
        <p:txBody>
          <a:bodyPr>
            <a:noAutofit/>
          </a:bodyPr>
          <a:lstStyle/>
          <a:p>
            <a:r>
              <a:rPr lang="en-GB" sz="8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ধন্যবাদ</a:t>
            </a:r>
            <a:r>
              <a:rPr lang="en-GB" sz="8000" b="1" dirty="0" smtClean="0"/>
              <a:t>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9315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85645"/>
            <a:ext cx="6815669" cy="15155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76365" y="862429"/>
            <a:ext cx="5299633" cy="9626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GB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GB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i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876366" y="1808571"/>
            <a:ext cx="5314148" cy="3750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দেওয়ান </a:t>
            </a:r>
            <a:r>
              <a:rPr lang="en-GB" sz="32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32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শফিকুল</a:t>
            </a:r>
            <a:r>
              <a:rPr lang="en-GB" sz="32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endParaRPr lang="en-GB" sz="32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সহকারী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(সমাজকর্ম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আটিয়া </a:t>
            </a:r>
            <a:r>
              <a:rPr lang="en-GB" sz="4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মহিলা</a:t>
            </a:r>
            <a:r>
              <a:rPr lang="en-GB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মহাবিদ্যালয়</a:t>
            </a:r>
            <a:endParaRPr lang="en-GB" sz="4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দেলদুয়ার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টাঙ্গাইল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01792-636476</a:t>
            </a:r>
          </a:p>
          <a:p>
            <a:pPr marL="0" indent="0" algn="ctr">
              <a:buNone/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ইমেইলঃ</a:t>
            </a:r>
            <a:r>
              <a:rPr lang="en-GB" dirty="0" smtClean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dewaniswr87@gmail.com</a:t>
            </a:r>
            <a:endParaRPr lang="en-GB" dirty="0" smtClean="0">
              <a:solidFill>
                <a:schemeClr val="tx1"/>
              </a:solidFill>
              <a:latin typeface="ArhialkhanMJ" pitchFamily="2" charset="0"/>
            </a:endParaRPr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0" y="862429"/>
            <a:ext cx="4693025" cy="46965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7627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0" y="4886969"/>
            <a:ext cx="3829050" cy="742119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499" y="1692836"/>
            <a:ext cx="2844800" cy="3949699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একাদশ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সমাজকর্ম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প্রথম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৬ষ্ঠ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১৮-০১-২০২১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খ্রীঃ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১০.০০ ঘটিকা</a:t>
            </a:r>
            <a:endParaRPr lang="en-US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95" y="1697522"/>
            <a:ext cx="3390900" cy="39719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429500" y="4153647"/>
            <a:ext cx="3829050" cy="692981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sz="36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sz="36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ঘোষণা</a:t>
            </a:r>
            <a:endParaRPr lang="en-US" sz="3600" b="1" i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52499" y="946187"/>
            <a:ext cx="6235702" cy="679413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GB" sz="36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sz="36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3600" b="1" i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946187"/>
            <a:ext cx="3829050" cy="31918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3686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9247"/>
            <a:ext cx="9601196" cy="100255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GB" sz="3600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sz="3600" b="1" i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উপস্থাপনা</a:t>
            </a:r>
            <a:r>
              <a:rPr lang="en-GB" sz="3600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b="1" i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887071"/>
            <a:ext cx="4718304" cy="4117847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000" b="1" i="1" dirty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b="1" i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পদ্ধতির</a:t>
            </a:r>
            <a:r>
              <a:rPr lang="en-GB" sz="2000" b="1" i="1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GB" sz="2000" b="1" i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Work Method</a:t>
            </a:r>
          </a:p>
          <a:p>
            <a:pPr marL="0" indent="0" algn="just"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প্রতিরোধ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নিয়ন্ত্রণ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পেশাগত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লক্ষ্যে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সমাজকর্মীগণ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যেসব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কৌশল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পন্থা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অবলম্বন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ড. </a:t>
            </a:r>
            <a:r>
              <a:rPr lang="en-GB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আব্দুল</a:t>
            </a:r>
            <a:r>
              <a:rPr lang="en-GB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হাকিম</a:t>
            </a:r>
            <a:r>
              <a:rPr lang="en-GB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সরকারের</a:t>
            </a:r>
            <a:r>
              <a:rPr lang="en-GB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মতে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‘’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যেসব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কর্মপন্থা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কর্মপ্রক্রিয়ার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নীতিমালা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ব্যক্তি,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প্রয়োগ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সেসব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সুশৃঙ্খল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কর্মপ্রক্রিয়ার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।”</a:t>
            </a:r>
            <a:endParaRPr lang="en-GB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95402" y="1887071"/>
            <a:ext cx="4718304" cy="4097677"/>
          </a:xfr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 dirty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b="1" i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পদ্ধতির</a:t>
            </a:r>
            <a:r>
              <a:rPr lang="en-GB" sz="2000" b="1" i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i="1" dirty="0" err="1">
                <a:latin typeface="SutonnyOMJ" panose="01010600010101010101" pitchFamily="2" charset="0"/>
                <a:cs typeface="SutonnyOMJ" panose="01010600010101010101" pitchFamily="2" charset="0"/>
              </a:rPr>
              <a:t>ধারণা</a:t>
            </a:r>
            <a:r>
              <a:rPr lang="en-GB" sz="2000" b="1" i="1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GB" sz="2000" b="1" i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Social Work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0" indent="0" algn="just"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জানার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প্রত্যয়টি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বিশ্লেষণ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সুশৃঙ্খল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কোনো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সম্পাদনের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প্রক্রিয়াকেই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H.B.Trecker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‘‘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কোনো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লক্ষ্যার্জনে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সচেতন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সুপরিকল্পিত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।”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6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72" y="654137"/>
            <a:ext cx="10716730" cy="1027552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/>
            <a:r>
              <a:rPr lang="en-GB" sz="36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36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পদ্ধতির</a:t>
            </a:r>
            <a:r>
              <a:rPr lang="en-GB" sz="36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ধরণ</a:t>
            </a:r>
            <a:r>
              <a:rPr lang="en-GB" sz="36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GB" sz="36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Social Work Method</a:t>
            </a:r>
            <a:endParaRPr lang="en-US" sz="2400" b="1" i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4450" y="1859880"/>
            <a:ext cx="1943100" cy="453495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endParaRPr lang="en-US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9272" y="5171739"/>
            <a:ext cx="1307534" cy="896956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5884" y="2717094"/>
            <a:ext cx="1667435" cy="40958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endParaRPr lang="en-US" sz="24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38835" y="2421472"/>
            <a:ext cx="9349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24740" y="2433589"/>
            <a:ext cx="0" cy="262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788271" y="2440524"/>
            <a:ext cx="0" cy="255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 txBox="1">
            <a:spLocks/>
          </p:cNvSpPr>
          <p:nvPr/>
        </p:nvSpPr>
        <p:spPr>
          <a:xfrm>
            <a:off x="2306290" y="3712490"/>
            <a:ext cx="1307533" cy="8969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679272" y="3712490"/>
            <a:ext cx="1307534" cy="8969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 </a:t>
            </a:r>
          </a:p>
          <a:p>
            <a:pPr marL="0" indent="0" algn="ctr"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8757677" y="3714063"/>
            <a:ext cx="1239924" cy="8969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</a:p>
          <a:p>
            <a:pPr marL="0" indent="0" algn="ctr">
              <a:buFont typeface="Arial"/>
              <a:buNone/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গবেষণা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7278737" y="3712490"/>
            <a:ext cx="1215463" cy="8969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</a:p>
          <a:p>
            <a:pPr marL="0" indent="0" algn="ctr">
              <a:buFont typeface="Arial"/>
              <a:buNone/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প্রশাসন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10180539" y="3726763"/>
            <a:ext cx="1215463" cy="8969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</a:p>
          <a:p>
            <a:pPr marL="0" indent="0" algn="ctr">
              <a:buFont typeface="Arial"/>
              <a:buNone/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কার্যক্রম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95937" y="3321626"/>
            <a:ext cx="3193403" cy="316550"/>
            <a:chOff x="1095937" y="3623438"/>
            <a:chExt cx="3193403" cy="31655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95937" y="3644153"/>
              <a:ext cx="3193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095937" y="3644153"/>
              <a:ext cx="0" cy="2958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692638" y="3623438"/>
              <a:ext cx="0" cy="3031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289339" y="3644153"/>
              <a:ext cx="1" cy="2823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>
            <a:stCxn id="5" idx="2"/>
          </p:cNvCxnSpPr>
          <p:nvPr/>
        </p:nvCxnSpPr>
        <p:spPr>
          <a:xfrm flipH="1">
            <a:off x="1869382" y="3126683"/>
            <a:ext cx="10220" cy="19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/>
          <p:cNvSpPr txBox="1">
            <a:spLocks/>
          </p:cNvSpPr>
          <p:nvPr/>
        </p:nvSpPr>
        <p:spPr>
          <a:xfrm>
            <a:off x="9377639" y="2717849"/>
            <a:ext cx="1845675" cy="451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800" b="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সহায়ক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endParaRPr lang="en-US" sz="24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230723" y="3407168"/>
            <a:ext cx="2900453" cy="306895"/>
            <a:chOff x="7265523" y="3839337"/>
            <a:chExt cx="2900453" cy="30689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7265523" y="3852037"/>
              <a:ext cx="2900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7265523" y="3839337"/>
              <a:ext cx="2900453" cy="306895"/>
              <a:chOff x="7265523" y="3852037"/>
              <a:chExt cx="2900453" cy="30689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0165976" y="3852037"/>
                <a:ext cx="0" cy="306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7265523" y="3852037"/>
                <a:ext cx="0" cy="306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8715749" y="3852037"/>
                <a:ext cx="0" cy="2493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Content Placeholder 3"/>
          <p:cNvSpPr txBox="1">
            <a:spLocks/>
          </p:cNvSpPr>
          <p:nvPr/>
        </p:nvSpPr>
        <p:spPr>
          <a:xfrm>
            <a:off x="4005036" y="3712490"/>
            <a:ext cx="1307534" cy="8969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4" name="Content Placeholder 3"/>
          <p:cNvSpPr txBox="1">
            <a:spLocks/>
          </p:cNvSpPr>
          <p:nvPr/>
        </p:nvSpPr>
        <p:spPr>
          <a:xfrm>
            <a:off x="5294455" y="5158048"/>
            <a:ext cx="1307534" cy="896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30600" y="4622146"/>
            <a:ext cx="2417622" cy="549593"/>
            <a:chOff x="3530600" y="4609446"/>
            <a:chExt cx="2417622" cy="549593"/>
          </a:xfrm>
        </p:grpSpPr>
        <p:grpSp>
          <p:nvGrpSpPr>
            <p:cNvPr id="82" name="Group 81"/>
            <p:cNvGrpSpPr/>
            <p:nvPr/>
          </p:nvGrpSpPr>
          <p:grpSpPr>
            <a:xfrm>
              <a:off x="3530600" y="4892513"/>
              <a:ext cx="2417622" cy="266526"/>
              <a:chOff x="3530600" y="4905213"/>
              <a:chExt cx="2417622" cy="26652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3530600" y="4905213"/>
                <a:ext cx="241762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3530600" y="4905213"/>
                <a:ext cx="2417622" cy="266526"/>
                <a:chOff x="3530600" y="4905213"/>
                <a:chExt cx="2417622" cy="266526"/>
              </a:xfrm>
            </p:grpSpPr>
            <p:cxnSp>
              <p:nvCxnSpPr>
                <p:cNvPr id="78" name="Straight Arrow Connector 77"/>
                <p:cNvCxnSpPr>
                  <a:endCxn id="64" idx="0"/>
                </p:cNvCxnSpPr>
                <p:nvPr/>
              </p:nvCxnSpPr>
              <p:spPr>
                <a:xfrm>
                  <a:off x="5948222" y="4914900"/>
                  <a:ext cx="0" cy="2431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3530600" y="4905213"/>
                  <a:ext cx="0" cy="2665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4" name="Straight Arrow Connector 83"/>
            <p:cNvCxnSpPr>
              <a:stCxn id="63" idx="2"/>
            </p:cNvCxnSpPr>
            <p:nvPr/>
          </p:nvCxnSpPr>
          <p:spPr>
            <a:xfrm>
              <a:off x="4658803" y="4609446"/>
              <a:ext cx="0" cy="306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>
            <a:stCxn id="3" idx="2"/>
          </p:cNvCxnSpPr>
          <p:nvPr/>
        </p:nvCxnSpPr>
        <p:spPr>
          <a:xfrm>
            <a:off x="6096000" y="2313375"/>
            <a:ext cx="17553" cy="127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079500"/>
            <a:ext cx="4718304" cy="4790948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 </a:t>
            </a:r>
            <a:r>
              <a:rPr lang="en-GB" b="1" i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i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ধারণা</a:t>
            </a:r>
            <a:r>
              <a:rPr lang="en-GB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GB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Social </a:t>
            </a:r>
            <a:r>
              <a:rPr lang="en-GB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Work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পেশাদার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অন্যতম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হছে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ব্যক্তি সমাজকর্ম।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ব্যক্তিকেন্দ্রিক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সমস্যাগ্রস্থ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সুপ্ত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ক্ষমতার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বিকাশ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সাধনের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নিজস্ব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সর্বোত্তম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সক্ষম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তোলা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W.A Friedlander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মতে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-ব্যক্তি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হছে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সমস্যাগ্রস্থ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সেবাপ্রার্থীকে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এমনভাবে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যাতে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উন্নততর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সামাজিক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সামঞ্জস্যবিধানে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সক্ষম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সুখী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অর্থবহ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জীবনযাপন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079500"/>
            <a:ext cx="4718304" cy="4790948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 </a:t>
            </a:r>
            <a:r>
              <a:rPr lang="en-GB" b="1" i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i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endParaRPr lang="en-GB" b="1" i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of Social Case Work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H.H.Perlman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ব্যক্তি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৫টি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গুরুত্বপূর্ণ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করেছেন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1.Person -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Problem -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Place	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স্থান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Professional representative-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পেশাদার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প্রতিনিধি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Process –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M.N. Hossain and M.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প্রসঙ্গে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কয়েকটি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প্রশ্নের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অবতারণা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করেছেন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এগুলো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সাহায্যের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(Who is needed to help)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কেন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(Why)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কোথা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Where)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(Through Who)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কীভাবে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(How)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b="1" i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b="1" i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589869"/>
          </a:xfrm>
          <a:solidFill>
            <a:srgbClr val="92D050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dirty="0" err="1" smtClean="0"/>
              <a:t>পদ্ধতি</a:t>
            </a:r>
            <a:r>
              <a:rPr lang="en-GB" dirty="0" smtClean="0"/>
              <a:t> </a:t>
            </a:r>
            <a:r>
              <a:rPr lang="en-GB" dirty="0" err="1" smtClean="0"/>
              <a:t>কী</a:t>
            </a:r>
            <a:r>
              <a:rPr lang="en-GB" dirty="0" smtClean="0"/>
              <a:t> </a:t>
            </a:r>
            <a:r>
              <a:rPr lang="en-GB" dirty="0" err="1" smtClean="0"/>
              <a:t>তা</a:t>
            </a:r>
            <a:r>
              <a:rPr lang="en-GB" dirty="0" smtClean="0"/>
              <a:t> </a:t>
            </a:r>
            <a:r>
              <a:rPr lang="en-GB" dirty="0" err="1" smtClean="0"/>
              <a:t>ব্যখ্যা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পারবে</a:t>
            </a:r>
            <a:r>
              <a:rPr lang="en-GB" dirty="0" smtClean="0"/>
              <a:t>।</a:t>
            </a:r>
          </a:p>
          <a:p>
            <a:r>
              <a:rPr lang="en-GB" dirty="0"/>
              <a:t>সমাজকর্ম </a:t>
            </a:r>
            <a:r>
              <a:rPr lang="en-GB" dirty="0" err="1"/>
              <a:t>পদ্ধতি</a:t>
            </a:r>
            <a:r>
              <a:rPr lang="en-GB" dirty="0"/>
              <a:t> </a:t>
            </a:r>
            <a:r>
              <a:rPr lang="en-GB" dirty="0" err="1"/>
              <a:t>কী</a:t>
            </a:r>
            <a:r>
              <a:rPr lang="en-GB" dirty="0"/>
              <a:t> </a:t>
            </a:r>
            <a:r>
              <a:rPr lang="en-GB" dirty="0" err="1"/>
              <a:t>তা</a:t>
            </a:r>
            <a:r>
              <a:rPr lang="en-GB" dirty="0"/>
              <a:t> </a:t>
            </a:r>
            <a:r>
              <a:rPr lang="en-GB" dirty="0" err="1"/>
              <a:t>ব্যখ্যা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পারবে</a:t>
            </a:r>
            <a:r>
              <a:rPr lang="en-GB" dirty="0"/>
              <a:t>।</a:t>
            </a:r>
          </a:p>
          <a:p>
            <a:r>
              <a:rPr lang="en-GB" dirty="0" smtClean="0"/>
              <a:t>ব্যক্তি </a:t>
            </a:r>
            <a:r>
              <a:rPr lang="en-GB" dirty="0"/>
              <a:t>সমাজকর্ম </a:t>
            </a:r>
            <a:r>
              <a:rPr lang="en-GB" dirty="0" err="1"/>
              <a:t>পদ্ধতি</a:t>
            </a:r>
            <a:r>
              <a:rPr lang="en-GB" dirty="0"/>
              <a:t> </a:t>
            </a:r>
            <a:r>
              <a:rPr lang="en-GB" dirty="0" err="1"/>
              <a:t>কী</a:t>
            </a:r>
            <a:r>
              <a:rPr lang="en-GB" dirty="0"/>
              <a:t> </a:t>
            </a:r>
            <a:r>
              <a:rPr lang="en-GB" dirty="0" err="1"/>
              <a:t>তা</a:t>
            </a:r>
            <a:r>
              <a:rPr lang="en-GB" dirty="0"/>
              <a:t> </a:t>
            </a:r>
            <a:r>
              <a:rPr lang="en-GB" dirty="0" err="1"/>
              <a:t>ব্যখ্যা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পারবে</a:t>
            </a:r>
            <a:r>
              <a:rPr lang="en-GB" dirty="0"/>
              <a:t>।</a:t>
            </a:r>
          </a:p>
          <a:p>
            <a:r>
              <a:rPr lang="en-GB" dirty="0"/>
              <a:t>ব্যক্তি </a:t>
            </a:r>
            <a:r>
              <a:rPr lang="en-GB" dirty="0" err="1" smtClean="0"/>
              <a:t>সমাজকর্মের</a:t>
            </a:r>
            <a:r>
              <a:rPr lang="en-GB" dirty="0" smtClean="0"/>
              <a:t> </a:t>
            </a:r>
            <a:r>
              <a:rPr lang="en-GB" dirty="0" err="1" smtClean="0"/>
              <a:t>উপাদান</a:t>
            </a:r>
            <a:r>
              <a:rPr lang="en-GB" dirty="0" smtClean="0"/>
              <a:t> </a:t>
            </a:r>
            <a:r>
              <a:rPr lang="en-GB" dirty="0" err="1" smtClean="0"/>
              <a:t>ব্যখ্যা</a:t>
            </a:r>
            <a:r>
              <a:rPr lang="en-GB" dirty="0" smtClean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পারবে</a:t>
            </a:r>
            <a:r>
              <a:rPr lang="en-GB" dirty="0"/>
              <a:t>।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7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08713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GB" sz="4000" b="1" i="1" dirty="0" err="1" smtClean="0">
                <a:solidFill>
                  <a:schemeClr val="bg1"/>
                </a:solidFill>
              </a:rPr>
              <a:t>মূল্যায়ন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106592"/>
            <a:ext cx="4718304" cy="3763856"/>
          </a:xfr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নৈর্বক্তিক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প্রশ্নঃ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সঠিক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উত্তরটি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খাতায়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লিখ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pPr marL="0" indent="0"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প্রাচীন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কোনটি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ক) ব্যক্তি সমাজকর্ম    	খ)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</a:t>
            </a: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গ)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		ঘ)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গবেষণা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২। ব্যক্তি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গুরুত্বপূর্ণ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কয়টি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ক) ৩টি			খ) ৪টি</a:t>
            </a: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গ) ৫টি			ঘ) ৬টি</a:t>
            </a:r>
            <a:endParaRPr lang="en-US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106592"/>
            <a:ext cx="4718304" cy="376385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৩।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প্রধানত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কয়টি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ক) ২টি				খ) ৩টি</a:t>
            </a: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গ) ৪টি				ঘ) ৫টি</a:t>
            </a:r>
          </a:p>
          <a:p>
            <a:pPr marL="0" indent="0"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৪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ব্যক্তি সমাজকর্ম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	ক)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নৈতিক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		খ)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গ)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		ঘ)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যৌগিক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৫।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গবেষণা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? 	 ক)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নৈতিক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		খ)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	গ)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সহায়ক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		ঘ)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যৌগিক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		</a:t>
            </a:r>
            <a:endParaRPr lang="en-US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7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834201" cy="1019001"/>
          </a:xfrm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0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GB" sz="40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40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GB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sz="5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982131"/>
            <a:ext cx="5931180" cy="44873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2129742"/>
            <a:ext cx="3834201" cy="3339727"/>
          </a:xfr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 smtClean="0"/>
              <a:t>ব্যক্তি </a:t>
            </a:r>
            <a:r>
              <a:rPr lang="en-GB" sz="2000" b="1" dirty="0" err="1" smtClean="0"/>
              <a:t>সমাজকর্মের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উপাদানগুলি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আগামী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ক্লাসে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বিশ্লেষণ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করবে</a:t>
            </a:r>
            <a:r>
              <a:rPr lang="en-GB" sz="2000" b="1" dirty="0" smtClean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0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564</TotalTime>
  <Words>243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ArhialkhanMJ</vt:lpstr>
      <vt:lpstr>Arial</vt:lpstr>
      <vt:lpstr>Calibri</vt:lpstr>
      <vt:lpstr>Garamond</vt:lpstr>
      <vt:lpstr>SutonnyOMJ</vt:lpstr>
      <vt:lpstr>Times New Roman</vt:lpstr>
      <vt:lpstr>Organic</vt:lpstr>
      <vt:lpstr>WELCOME</vt:lpstr>
      <vt:lpstr>PowerPoint Presentation</vt:lpstr>
      <vt:lpstr>PowerPoint Presentation</vt:lpstr>
      <vt:lpstr>পাঠ উপস্থাপনা </vt:lpstr>
      <vt:lpstr>সমাজকর্ম পদ্ধতির ধরণ Types of Social Work Method</vt:lpstr>
      <vt:lpstr>PowerPoint Presentation</vt:lpstr>
      <vt:lpstr>শিখনফল</vt:lpstr>
      <vt:lpstr>মূল্যায়ন</vt:lpstr>
      <vt:lpstr>বাড়ির কাজ 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</dc:title>
  <dc:creator>User</dc:creator>
  <cp:lastModifiedBy>User</cp:lastModifiedBy>
  <cp:revision>105</cp:revision>
  <dcterms:created xsi:type="dcterms:W3CDTF">2021-01-11T07:13:19Z</dcterms:created>
  <dcterms:modified xsi:type="dcterms:W3CDTF">2021-01-17T14:45:44Z</dcterms:modified>
</cp:coreProperties>
</file>