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36" autoAdjust="0"/>
  </p:normalViewPr>
  <p:slideViewPr>
    <p:cSldViewPr>
      <p:cViewPr varScale="1">
        <p:scale>
          <a:sx n="83" d="100"/>
          <a:sy n="83" d="100"/>
        </p:scale>
        <p:origin x="118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143223-5EDB-4643-9F3C-9E9E411A33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251111-DE9C-46BD-9A56-67373F5C3474}">
      <dgm:prSet phldrT="[Text]" phldr="1"/>
      <dgm:spPr/>
      <dgm:t>
        <a:bodyPr/>
        <a:lstStyle/>
        <a:p>
          <a:endParaRPr lang="en-US"/>
        </a:p>
      </dgm:t>
    </dgm:pt>
    <dgm:pt modelId="{E4E882C6-EC69-4E17-93D9-9F2740839342}" type="parTrans" cxnId="{8DDFA0BF-3EAC-4D94-AB95-C7A1AC0CD21B}">
      <dgm:prSet/>
      <dgm:spPr/>
      <dgm:t>
        <a:bodyPr/>
        <a:lstStyle/>
        <a:p>
          <a:endParaRPr lang="en-US"/>
        </a:p>
      </dgm:t>
    </dgm:pt>
    <dgm:pt modelId="{7B6FC7AB-C776-4DC1-AD12-5E73968A45B5}" type="sibTrans" cxnId="{8DDFA0BF-3EAC-4D94-AB95-C7A1AC0CD21B}">
      <dgm:prSet/>
      <dgm:spPr/>
      <dgm:t>
        <a:bodyPr/>
        <a:lstStyle/>
        <a:p>
          <a:endParaRPr lang="en-US"/>
        </a:p>
      </dgm:t>
    </dgm:pt>
    <dgm:pt modelId="{FF683706-698D-4601-B64F-AE02F721957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২।অর্থনৈতিক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উন্নয়ন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20E3C9A-08E9-4590-B4DE-80C24CAFCDDE}" type="parTrans" cxnId="{59D656D3-16C9-4A0F-B6A3-9173FC7E3E9C}">
      <dgm:prSet/>
      <dgm:spPr/>
      <dgm:t>
        <a:bodyPr/>
        <a:lstStyle/>
        <a:p>
          <a:endParaRPr lang="en-US"/>
        </a:p>
      </dgm:t>
    </dgm:pt>
    <dgm:pt modelId="{ED47DCE5-9101-45E4-959C-FBBB8D022620}" type="sibTrans" cxnId="{59D656D3-16C9-4A0F-B6A3-9173FC7E3E9C}">
      <dgm:prSet/>
      <dgm:spPr/>
      <dgm:t>
        <a:bodyPr/>
        <a:lstStyle/>
        <a:p>
          <a:endParaRPr lang="en-US"/>
        </a:p>
      </dgm:t>
    </dgm:pt>
    <dgm:pt modelId="{3D20231C-9131-4E6F-863C-3EC74B605D63}">
      <dgm:prSet phldrT="[Text]" phldr="1"/>
      <dgm:spPr/>
      <dgm:t>
        <a:bodyPr/>
        <a:lstStyle/>
        <a:p>
          <a:endParaRPr lang="en-US"/>
        </a:p>
      </dgm:t>
    </dgm:pt>
    <dgm:pt modelId="{D215A4C4-3CE2-4F2B-80E8-17420A9273A7}" type="parTrans" cxnId="{E03B4891-C676-4D39-A9A4-4A21A88C4FA5}">
      <dgm:prSet/>
      <dgm:spPr/>
      <dgm:t>
        <a:bodyPr/>
        <a:lstStyle/>
        <a:p>
          <a:endParaRPr lang="en-US"/>
        </a:p>
      </dgm:t>
    </dgm:pt>
    <dgm:pt modelId="{91A03400-D4E8-4BEF-BB80-7D99D3531208}" type="sibTrans" cxnId="{E03B4891-C676-4D39-A9A4-4A21A88C4FA5}">
      <dgm:prSet/>
      <dgm:spPr/>
      <dgm:t>
        <a:bodyPr/>
        <a:lstStyle/>
        <a:p>
          <a:endParaRPr lang="en-US"/>
        </a:p>
      </dgm:t>
    </dgm:pt>
    <dgm:pt modelId="{7458F90C-165A-40CC-B2E8-7867FAF09C9E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১।বলিষ্ঠ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মুদ্রাবাজার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গঠন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নিয়ন্ত্রণ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3404AED-D0FA-4520-8089-A8478404F28C}" type="sibTrans" cxnId="{F008E031-D411-4DDD-ABDE-6766A5695BD2}">
      <dgm:prSet/>
      <dgm:spPr/>
      <dgm:t>
        <a:bodyPr/>
        <a:lstStyle/>
        <a:p>
          <a:endParaRPr lang="en-US"/>
        </a:p>
      </dgm:t>
    </dgm:pt>
    <dgm:pt modelId="{862DC94E-7BBC-4499-BD59-D002F738A3D2}" type="parTrans" cxnId="{F008E031-D411-4DDD-ABDE-6766A5695BD2}">
      <dgm:prSet/>
      <dgm:spPr/>
      <dgm:t>
        <a:bodyPr/>
        <a:lstStyle/>
        <a:p>
          <a:endParaRPr lang="en-US"/>
        </a:p>
      </dgm:t>
    </dgm:pt>
    <dgm:pt modelId="{CEEBFBFE-137D-44B7-B4BF-32C3DE2BEE68}">
      <dgm:prSet/>
      <dgm:spPr>
        <a:solidFill>
          <a:srgbClr val="FF0000"/>
        </a:solid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৩।নোট 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মুদ্রা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প্রচলন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353B269-968B-4DB8-B364-02ED6A6FE17C}" type="parTrans" cxnId="{B0221148-63AF-4C91-B655-8F0858E4B66B}">
      <dgm:prSet/>
      <dgm:spPr/>
      <dgm:t>
        <a:bodyPr/>
        <a:lstStyle/>
        <a:p>
          <a:endParaRPr lang="en-US"/>
        </a:p>
      </dgm:t>
    </dgm:pt>
    <dgm:pt modelId="{95C1CC28-F34F-4297-9116-11C0752B06CE}" type="sibTrans" cxnId="{B0221148-63AF-4C91-B655-8F0858E4B66B}">
      <dgm:prSet/>
      <dgm:spPr/>
      <dgm:t>
        <a:bodyPr/>
        <a:lstStyle/>
        <a:p>
          <a:endParaRPr lang="en-US"/>
        </a:p>
      </dgm:t>
    </dgm:pt>
    <dgm:pt modelId="{A16C7DCC-DBD2-4DCA-9095-5300621259B2}">
      <dgm:prSet/>
      <dgm:spPr>
        <a:solidFill>
          <a:srgbClr val="FF0000"/>
        </a:solid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৪।বৈদেশিক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মুদ্রা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নিয়ন্ত্রণ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7E541C2-857B-474F-82A6-75FA2547D161}" type="parTrans" cxnId="{E140C70A-20DD-4175-A265-9454336F93FF}">
      <dgm:prSet/>
      <dgm:spPr/>
      <dgm:t>
        <a:bodyPr/>
        <a:lstStyle/>
        <a:p>
          <a:endParaRPr lang="en-US"/>
        </a:p>
      </dgm:t>
    </dgm:pt>
    <dgm:pt modelId="{C8ECB485-7F1A-433C-9540-C7D1DEBE17BE}" type="sibTrans" cxnId="{E140C70A-20DD-4175-A265-9454336F93FF}">
      <dgm:prSet/>
      <dgm:spPr/>
      <dgm:t>
        <a:bodyPr/>
        <a:lstStyle/>
        <a:p>
          <a:endParaRPr lang="en-US"/>
        </a:p>
      </dgm:t>
    </dgm:pt>
    <dgm:pt modelId="{6549AE40-DE32-418D-8E03-BB174D0E2DDD}">
      <dgm:prSet/>
      <dgm:spPr>
        <a:solidFill>
          <a:srgbClr val="FF0000"/>
        </a:solid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৫।দেশের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মুদ্রা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নিয়ন্ত্রণ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E6CDC4F-0530-4BD0-BC17-498835571705}" type="parTrans" cxnId="{AB5FAB9D-6735-471E-A189-13A18B0EBC7B}">
      <dgm:prSet/>
      <dgm:spPr/>
      <dgm:t>
        <a:bodyPr/>
        <a:lstStyle/>
        <a:p>
          <a:endParaRPr lang="en-US"/>
        </a:p>
      </dgm:t>
    </dgm:pt>
    <dgm:pt modelId="{3D96F090-73E7-4A17-94C3-B15798BA01EF}" type="sibTrans" cxnId="{AB5FAB9D-6735-471E-A189-13A18B0EBC7B}">
      <dgm:prSet/>
      <dgm:spPr/>
      <dgm:t>
        <a:bodyPr/>
        <a:lstStyle/>
        <a:p>
          <a:endParaRPr lang="en-US"/>
        </a:p>
      </dgm:t>
    </dgm:pt>
    <dgm:pt modelId="{7D5551CA-F8A7-41DF-864C-B5541CBDE7CB}">
      <dgm:prSet/>
      <dgm:spPr>
        <a:solidFill>
          <a:srgbClr val="FF0000"/>
        </a:solid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৬।ব্যাংসমূহের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ব্যাংকার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EBBB394-4E65-4A65-B79E-1255C024B9FE}" type="parTrans" cxnId="{06613EE4-9507-41D9-BE9C-A14485F4DD9C}">
      <dgm:prSet/>
      <dgm:spPr/>
      <dgm:t>
        <a:bodyPr/>
        <a:lstStyle/>
        <a:p>
          <a:endParaRPr lang="en-US"/>
        </a:p>
      </dgm:t>
    </dgm:pt>
    <dgm:pt modelId="{ECB808C7-2BF4-4DB0-BC2F-76E4BBC09974}" type="sibTrans" cxnId="{06613EE4-9507-41D9-BE9C-A14485F4DD9C}">
      <dgm:prSet/>
      <dgm:spPr/>
      <dgm:t>
        <a:bodyPr/>
        <a:lstStyle/>
        <a:p>
          <a:endParaRPr lang="en-US"/>
        </a:p>
      </dgm:t>
    </dgm:pt>
    <dgm:pt modelId="{908E416A-8C22-486B-A4C2-826C9C755253}">
      <dgm:prSet/>
      <dgm:spPr>
        <a:solidFill>
          <a:srgbClr val="FF0000"/>
        </a:solid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৭।সরকারকে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পরামর্শ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দেয়া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C0D257F-882F-42C2-89E7-72C1828BEC62}" type="parTrans" cxnId="{A412F718-DD3D-44FC-9218-E079BAFA593C}">
      <dgm:prSet/>
      <dgm:spPr/>
      <dgm:t>
        <a:bodyPr/>
        <a:lstStyle/>
        <a:p>
          <a:endParaRPr lang="en-US"/>
        </a:p>
      </dgm:t>
    </dgm:pt>
    <dgm:pt modelId="{73F3C9CD-7814-4B75-8837-EF20473F56F8}" type="sibTrans" cxnId="{A412F718-DD3D-44FC-9218-E079BAFA593C}">
      <dgm:prSet/>
      <dgm:spPr/>
      <dgm:t>
        <a:bodyPr/>
        <a:lstStyle/>
        <a:p>
          <a:endParaRPr lang="en-US"/>
        </a:p>
      </dgm:t>
    </dgm:pt>
    <dgm:pt modelId="{36F6C8B1-F322-4F0E-8AEF-04DB1B644C7E}">
      <dgm:prSet/>
      <dgm:spPr>
        <a:solidFill>
          <a:srgbClr val="FF0000"/>
        </a:solid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৮।সরকারের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ব্যাংক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ADF30CE-FA99-4767-8539-897ECA81D9D3}" type="parTrans" cxnId="{78085E38-E15B-456D-A882-BF6FD78CC29E}">
      <dgm:prSet/>
      <dgm:spPr/>
      <dgm:t>
        <a:bodyPr/>
        <a:lstStyle/>
        <a:p>
          <a:endParaRPr lang="en-US"/>
        </a:p>
      </dgm:t>
    </dgm:pt>
    <dgm:pt modelId="{F2DD66B4-E1C5-42F8-AE9D-4EDC38393423}" type="sibTrans" cxnId="{78085E38-E15B-456D-A882-BF6FD78CC29E}">
      <dgm:prSet/>
      <dgm:spPr/>
      <dgm:t>
        <a:bodyPr/>
        <a:lstStyle/>
        <a:p>
          <a:endParaRPr lang="en-US"/>
        </a:p>
      </dgm:t>
    </dgm:pt>
    <dgm:pt modelId="{95B740A8-DCF6-4EFF-A990-EC3A5237315A}">
      <dgm:prSet/>
      <dgm:spPr>
        <a:solidFill>
          <a:srgbClr val="FF0000"/>
        </a:solid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৯।জনকল্যাণ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30017E4-2309-4AD7-9779-0C386A527A05}" type="parTrans" cxnId="{B03FE0FD-90F1-4145-9FC7-B62257B625C2}">
      <dgm:prSet/>
      <dgm:spPr/>
      <dgm:t>
        <a:bodyPr/>
        <a:lstStyle/>
        <a:p>
          <a:endParaRPr lang="en-US"/>
        </a:p>
      </dgm:t>
    </dgm:pt>
    <dgm:pt modelId="{71F706FC-B194-4523-8B6C-9DD4AB43A52D}" type="sibTrans" cxnId="{B03FE0FD-90F1-4145-9FC7-B62257B625C2}">
      <dgm:prSet/>
      <dgm:spPr/>
      <dgm:t>
        <a:bodyPr/>
        <a:lstStyle/>
        <a:p>
          <a:endParaRPr lang="en-US"/>
        </a:p>
      </dgm:t>
    </dgm:pt>
    <dgm:pt modelId="{A5D5B8CD-8004-425B-9B9B-D4A323B49097}">
      <dgm:prSet/>
      <dgm:spPr>
        <a:solidFill>
          <a:srgbClr val="FF0000"/>
        </a:solid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১০।ব্যাংব্যবস্থার </a:t>
          </a:r>
          <a:r>
            <a:rPr lang="en-US" smtClean="0">
              <a:latin typeface="NikoshBAN" pitchFamily="2" charset="0"/>
              <a:cs typeface="NikoshBAN" pitchFamily="2" charset="0"/>
            </a:rPr>
            <a:t>পথপ্রদর্শক</a:t>
          </a:r>
          <a:endParaRPr lang="en-US">
            <a:latin typeface="NikoshBAN" pitchFamily="2" charset="0"/>
            <a:cs typeface="NikoshBAN" pitchFamily="2" charset="0"/>
          </a:endParaRPr>
        </a:p>
      </dgm:t>
    </dgm:pt>
    <dgm:pt modelId="{39012148-2DFB-4C52-ADA8-7CE7DF1BE63C}" type="parTrans" cxnId="{F61B850F-0FFC-47AD-B7F9-AB4F6BC7C805}">
      <dgm:prSet/>
      <dgm:spPr/>
      <dgm:t>
        <a:bodyPr/>
        <a:lstStyle/>
        <a:p>
          <a:endParaRPr lang="en-US"/>
        </a:p>
      </dgm:t>
    </dgm:pt>
    <dgm:pt modelId="{D5DBA58E-4199-4178-8757-3E8EBE88B68D}" type="sibTrans" cxnId="{F61B850F-0FFC-47AD-B7F9-AB4F6BC7C805}">
      <dgm:prSet/>
      <dgm:spPr/>
      <dgm:t>
        <a:bodyPr/>
        <a:lstStyle/>
        <a:p>
          <a:endParaRPr lang="en-US"/>
        </a:p>
      </dgm:t>
    </dgm:pt>
    <dgm:pt modelId="{11E518F4-AFF5-4D6C-80B8-946E233B721C}" type="pres">
      <dgm:prSet presAssocID="{11143223-5EDB-4643-9F3C-9E9E411A33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770A15-2581-4C05-969E-4DAA7419F33C}" type="pres">
      <dgm:prSet presAssocID="{7458F90C-165A-40CC-B2E8-7867FAF09C9E}" presName="parentText" presStyleLbl="node1" presStyleIdx="0" presStyleCnt="10" custLinFactNeighborX="1538" custLinFactNeighborY="-72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5A696-2FDC-456C-B676-4AB6BB35D1BF}" type="pres">
      <dgm:prSet presAssocID="{7458F90C-165A-40CC-B2E8-7867FAF09C9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2FB81-7558-4667-8AF5-D308CD041FC0}" type="pres">
      <dgm:prSet presAssocID="{FF683706-698D-4601-B64F-AE02F721957F}" presName="parentText" presStyleLbl="node1" presStyleIdx="1" presStyleCnt="10" custLinFactNeighborX="1250" custLinFactNeighborY="219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77988-E83B-444D-985C-F1089BA42B5D}" type="pres">
      <dgm:prSet presAssocID="{FF683706-698D-4601-B64F-AE02F721957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7CEFA-C2A9-4F79-BA15-5E1F122214A4}" type="pres">
      <dgm:prSet presAssocID="{CEEBFBFE-137D-44B7-B4BF-32C3DE2BEE6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20530-3CF2-4A9C-BC67-FF39D3BEA5AB}" type="pres">
      <dgm:prSet presAssocID="{95C1CC28-F34F-4297-9116-11C0752B06CE}" presName="spacer" presStyleCnt="0"/>
      <dgm:spPr/>
    </dgm:pt>
    <dgm:pt modelId="{FF49B623-D99F-4C73-B32C-4304235BCBCD}" type="pres">
      <dgm:prSet presAssocID="{A16C7DCC-DBD2-4DCA-9095-5300621259B2}" presName="parentText" presStyleLbl="node1" presStyleIdx="3" presStyleCnt="10" custLinFactNeighborX="-1250" custLinFactNeighborY="-517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BF951-AC12-4621-BB3D-7DB05AE07652}" type="pres">
      <dgm:prSet presAssocID="{C8ECB485-7F1A-433C-9540-C7D1DEBE17BE}" presName="spacer" presStyleCnt="0"/>
      <dgm:spPr/>
    </dgm:pt>
    <dgm:pt modelId="{50D9E032-F7F9-4707-B7F2-B8162F912FC0}" type="pres">
      <dgm:prSet presAssocID="{6549AE40-DE32-418D-8E03-BB174D0E2DDD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B02CE-F9BB-4DCB-80C7-328FA75A4135}" type="pres">
      <dgm:prSet presAssocID="{3D96F090-73E7-4A17-94C3-B15798BA01EF}" presName="spacer" presStyleCnt="0"/>
      <dgm:spPr/>
    </dgm:pt>
    <dgm:pt modelId="{B2E0E698-259D-4C59-9212-8D3472D12AB6}" type="pres">
      <dgm:prSet presAssocID="{7D5551CA-F8A7-41DF-864C-B5541CBDE7CB}" presName="parentText" presStyleLbl="node1" presStyleIdx="5" presStyleCnt="10" custLinFactNeighborY="-69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DDC28-A1A2-47E3-A44C-89C66200DB9D}" type="pres">
      <dgm:prSet presAssocID="{ECB808C7-2BF4-4DB0-BC2F-76E4BBC09974}" presName="spacer" presStyleCnt="0"/>
      <dgm:spPr/>
    </dgm:pt>
    <dgm:pt modelId="{2C7F5ABE-C4FC-4508-ACDC-3BBC8F3D7044}" type="pres">
      <dgm:prSet presAssocID="{908E416A-8C22-486B-A4C2-826C9C755253}" presName="parentText" presStyleLbl="node1" presStyleIdx="6" presStyleCnt="10" custLinFactNeighborX="-1250" custLinFactNeighborY="546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5C5EF-6DA5-482A-85E6-55FDADE6B714}" type="pres">
      <dgm:prSet presAssocID="{73F3C9CD-7814-4B75-8837-EF20473F56F8}" presName="spacer" presStyleCnt="0"/>
      <dgm:spPr/>
    </dgm:pt>
    <dgm:pt modelId="{0154BDDA-C2EF-42C9-9E94-E82C5EEEDEF3}" type="pres">
      <dgm:prSet presAssocID="{36F6C8B1-F322-4F0E-8AEF-04DB1B644C7E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A886F-DE84-4A11-BA64-E7B3C5E28104}" type="pres">
      <dgm:prSet presAssocID="{F2DD66B4-E1C5-42F8-AE9D-4EDC38393423}" presName="spacer" presStyleCnt="0"/>
      <dgm:spPr/>
    </dgm:pt>
    <dgm:pt modelId="{36010662-93C5-4891-9E62-A6A5583BBAB3}" type="pres">
      <dgm:prSet presAssocID="{95B740A8-DCF6-4EFF-A990-EC3A5237315A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81A30-8602-40B2-B56B-3AE1C7896FC0}" type="pres">
      <dgm:prSet presAssocID="{71F706FC-B194-4523-8B6C-9DD4AB43A52D}" presName="spacer" presStyleCnt="0"/>
      <dgm:spPr/>
    </dgm:pt>
    <dgm:pt modelId="{7E0EA724-F9FD-4E5E-9340-11D180DB643A}" type="pres">
      <dgm:prSet presAssocID="{A5D5B8CD-8004-425B-9B9B-D4A323B49097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3E2774-7014-45C3-A030-DA1564317ED3}" type="presOf" srcId="{3D20231C-9131-4E6F-863C-3EC74B605D63}" destId="{66577988-E83B-444D-985C-F1089BA42B5D}" srcOrd="0" destOrd="0" presId="urn:microsoft.com/office/officeart/2005/8/layout/vList2"/>
    <dgm:cxn modelId="{E03B4891-C676-4D39-A9A4-4A21A88C4FA5}" srcId="{FF683706-698D-4601-B64F-AE02F721957F}" destId="{3D20231C-9131-4E6F-863C-3EC74B605D63}" srcOrd="0" destOrd="0" parTransId="{D215A4C4-3CE2-4F2B-80E8-17420A9273A7}" sibTransId="{91A03400-D4E8-4BEF-BB80-7D99D3531208}"/>
    <dgm:cxn modelId="{2D661688-291C-4453-B605-27A5660AB72B}" type="presOf" srcId="{6549AE40-DE32-418D-8E03-BB174D0E2DDD}" destId="{50D9E032-F7F9-4707-B7F2-B8162F912FC0}" srcOrd="0" destOrd="0" presId="urn:microsoft.com/office/officeart/2005/8/layout/vList2"/>
    <dgm:cxn modelId="{B0221148-63AF-4C91-B655-8F0858E4B66B}" srcId="{11143223-5EDB-4643-9F3C-9E9E411A3342}" destId="{CEEBFBFE-137D-44B7-B4BF-32C3DE2BEE68}" srcOrd="2" destOrd="0" parTransId="{4353B269-968B-4DB8-B364-02ED6A6FE17C}" sibTransId="{95C1CC28-F34F-4297-9116-11C0752B06CE}"/>
    <dgm:cxn modelId="{8BAADED5-4508-42CD-B22D-D5B5421B7A3B}" type="presOf" srcId="{7D5551CA-F8A7-41DF-864C-B5541CBDE7CB}" destId="{B2E0E698-259D-4C59-9212-8D3472D12AB6}" srcOrd="0" destOrd="0" presId="urn:microsoft.com/office/officeart/2005/8/layout/vList2"/>
    <dgm:cxn modelId="{DD7D91BE-7CD0-4075-ADFD-68282D9FE550}" type="presOf" srcId="{11143223-5EDB-4643-9F3C-9E9E411A3342}" destId="{11E518F4-AFF5-4D6C-80B8-946E233B721C}" srcOrd="0" destOrd="0" presId="urn:microsoft.com/office/officeart/2005/8/layout/vList2"/>
    <dgm:cxn modelId="{59D656D3-16C9-4A0F-B6A3-9173FC7E3E9C}" srcId="{11143223-5EDB-4643-9F3C-9E9E411A3342}" destId="{FF683706-698D-4601-B64F-AE02F721957F}" srcOrd="1" destOrd="0" parTransId="{D20E3C9A-08E9-4590-B4DE-80C24CAFCDDE}" sibTransId="{ED47DCE5-9101-45E4-959C-FBBB8D022620}"/>
    <dgm:cxn modelId="{448297AB-1837-4053-865B-10DEE107F1D9}" type="presOf" srcId="{A16C7DCC-DBD2-4DCA-9095-5300621259B2}" destId="{FF49B623-D99F-4C73-B32C-4304235BCBCD}" srcOrd="0" destOrd="0" presId="urn:microsoft.com/office/officeart/2005/8/layout/vList2"/>
    <dgm:cxn modelId="{93A2795B-1F3A-44A7-A2A7-AC3CFFCCFAA2}" type="presOf" srcId="{CEEBFBFE-137D-44B7-B4BF-32C3DE2BEE68}" destId="{6857CEFA-C2A9-4F79-BA15-5E1F122214A4}" srcOrd="0" destOrd="0" presId="urn:microsoft.com/office/officeart/2005/8/layout/vList2"/>
    <dgm:cxn modelId="{FED7B2B0-9C1C-4F83-BAB5-7AA83E8D2A98}" type="presOf" srcId="{7458F90C-165A-40CC-B2E8-7867FAF09C9E}" destId="{7A770A15-2581-4C05-969E-4DAA7419F33C}" srcOrd="0" destOrd="0" presId="urn:microsoft.com/office/officeart/2005/8/layout/vList2"/>
    <dgm:cxn modelId="{0E0A2F4E-5C2C-4B0F-82A0-E51A47E6FC9A}" type="presOf" srcId="{95B740A8-DCF6-4EFF-A990-EC3A5237315A}" destId="{36010662-93C5-4891-9E62-A6A5583BBAB3}" srcOrd="0" destOrd="0" presId="urn:microsoft.com/office/officeart/2005/8/layout/vList2"/>
    <dgm:cxn modelId="{F008E031-D411-4DDD-ABDE-6766A5695BD2}" srcId="{11143223-5EDB-4643-9F3C-9E9E411A3342}" destId="{7458F90C-165A-40CC-B2E8-7867FAF09C9E}" srcOrd="0" destOrd="0" parTransId="{862DC94E-7BBC-4499-BD59-D002F738A3D2}" sibTransId="{43404AED-D0FA-4520-8089-A8478404F28C}"/>
    <dgm:cxn modelId="{E140C70A-20DD-4175-A265-9454336F93FF}" srcId="{11143223-5EDB-4643-9F3C-9E9E411A3342}" destId="{A16C7DCC-DBD2-4DCA-9095-5300621259B2}" srcOrd="3" destOrd="0" parTransId="{A7E541C2-857B-474F-82A6-75FA2547D161}" sibTransId="{C8ECB485-7F1A-433C-9540-C7D1DEBE17BE}"/>
    <dgm:cxn modelId="{78085E38-E15B-456D-A882-BF6FD78CC29E}" srcId="{11143223-5EDB-4643-9F3C-9E9E411A3342}" destId="{36F6C8B1-F322-4F0E-8AEF-04DB1B644C7E}" srcOrd="7" destOrd="0" parTransId="{5ADF30CE-FA99-4767-8539-897ECA81D9D3}" sibTransId="{F2DD66B4-E1C5-42F8-AE9D-4EDC38393423}"/>
    <dgm:cxn modelId="{74C315A7-1055-47C3-8BB4-3BC9504B6222}" type="presOf" srcId="{36F6C8B1-F322-4F0E-8AEF-04DB1B644C7E}" destId="{0154BDDA-C2EF-42C9-9E94-E82C5EEEDEF3}" srcOrd="0" destOrd="0" presId="urn:microsoft.com/office/officeart/2005/8/layout/vList2"/>
    <dgm:cxn modelId="{0DA4B105-57D5-408D-A2DA-687FBF4DDC66}" type="presOf" srcId="{908E416A-8C22-486B-A4C2-826C9C755253}" destId="{2C7F5ABE-C4FC-4508-ACDC-3BBC8F3D7044}" srcOrd="0" destOrd="0" presId="urn:microsoft.com/office/officeart/2005/8/layout/vList2"/>
    <dgm:cxn modelId="{B03FE0FD-90F1-4145-9FC7-B62257B625C2}" srcId="{11143223-5EDB-4643-9F3C-9E9E411A3342}" destId="{95B740A8-DCF6-4EFF-A990-EC3A5237315A}" srcOrd="8" destOrd="0" parTransId="{730017E4-2309-4AD7-9779-0C386A527A05}" sibTransId="{71F706FC-B194-4523-8B6C-9DD4AB43A52D}"/>
    <dgm:cxn modelId="{95D8B2B9-0CD1-41F3-899B-FE17B0CCB733}" type="presOf" srcId="{A5D5B8CD-8004-425B-9B9B-D4A323B49097}" destId="{7E0EA724-F9FD-4E5E-9340-11D180DB643A}" srcOrd="0" destOrd="0" presId="urn:microsoft.com/office/officeart/2005/8/layout/vList2"/>
    <dgm:cxn modelId="{E29B7B50-770A-4034-BE1E-9370AC730799}" type="presOf" srcId="{C9251111-DE9C-46BD-9A56-67373F5C3474}" destId="{AFA5A696-2FDC-456C-B676-4AB6BB35D1BF}" srcOrd="0" destOrd="0" presId="urn:microsoft.com/office/officeart/2005/8/layout/vList2"/>
    <dgm:cxn modelId="{A412F718-DD3D-44FC-9218-E079BAFA593C}" srcId="{11143223-5EDB-4643-9F3C-9E9E411A3342}" destId="{908E416A-8C22-486B-A4C2-826C9C755253}" srcOrd="6" destOrd="0" parTransId="{6C0D257F-882F-42C2-89E7-72C1828BEC62}" sibTransId="{73F3C9CD-7814-4B75-8837-EF20473F56F8}"/>
    <dgm:cxn modelId="{AB5FAB9D-6735-471E-A189-13A18B0EBC7B}" srcId="{11143223-5EDB-4643-9F3C-9E9E411A3342}" destId="{6549AE40-DE32-418D-8E03-BB174D0E2DDD}" srcOrd="4" destOrd="0" parTransId="{1E6CDC4F-0530-4BD0-BC17-498835571705}" sibTransId="{3D96F090-73E7-4A17-94C3-B15798BA01EF}"/>
    <dgm:cxn modelId="{8DDFA0BF-3EAC-4D94-AB95-C7A1AC0CD21B}" srcId="{7458F90C-165A-40CC-B2E8-7867FAF09C9E}" destId="{C9251111-DE9C-46BD-9A56-67373F5C3474}" srcOrd="0" destOrd="0" parTransId="{E4E882C6-EC69-4E17-93D9-9F2740839342}" sibTransId="{7B6FC7AB-C776-4DC1-AD12-5E73968A45B5}"/>
    <dgm:cxn modelId="{C4DA4193-E48E-4F99-AD30-B437397C48EF}" type="presOf" srcId="{FF683706-698D-4601-B64F-AE02F721957F}" destId="{1F72FB81-7558-4667-8AF5-D308CD041FC0}" srcOrd="0" destOrd="0" presId="urn:microsoft.com/office/officeart/2005/8/layout/vList2"/>
    <dgm:cxn modelId="{F61B850F-0FFC-47AD-B7F9-AB4F6BC7C805}" srcId="{11143223-5EDB-4643-9F3C-9E9E411A3342}" destId="{A5D5B8CD-8004-425B-9B9B-D4A323B49097}" srcOrd="9" destOrd="0" parTransId="{39012148-2DFB-4C52-ADA8-7CE7DF1BE63C}" sibTransId="{D5DBA58E-4199-4178-8757-3E8EBE88B68D}"/>
    <dgm:cxn modelId="{06613EE4-9507-41D9-BE9C-A14485F4DD9C}" srcId="{11143223-5EDB-4643-9F3C-9E9E411A3342}" destId="{7D5551CA-F8A7-41DF-864C-B5541CBDE7CB}" srcOrd="5" destOrd="0" parTransId="{4EBBB394-4E65-4A65-B79E-1255C024B9FE}" sibTransId="{ECB808C7-2BF4-4DB0-BC2F-76E4BBC09974}"/>
    <dgm:cxn modelId="{112FEDCA-CDE9-4CC4-9BDE-7A31DE4CF884}" type="presParOf" srcId="{11E518F4-AFF5-4D6C-80B8-946E233B721C}" destId="{7A770A15-2581-4C05-969E-4DAA7419F33C}" srcOrd="0" destOrd="0" presId="urn:microsoft.com/office/officeart/2005/8/layout/vList2"/>
    <dgm:cxn modelId="{41E9E702-D50C-4998-A379-4DF986B3BA6D}" type="presParOf" srcId="{11E518F4-AFF5-4D6C-80B8-946E233B721C}" destId="{AFA5A696-2FDC-456C-B676-4AB6BB35D1BF}" srcOrd="1" destOrd="0" presId="urn:microsoft.com/office/officeart/2005/8/layout/vList2"/>
    <dgm:cxn modelId="{AC4CCECA-16F3-44E9-9373-F2960527164C}" type="presParOf" srcId="{11E518F4-AFF5-4D6C-80B8-946E233B721C}" destId="{1F72FB81-7558-4667-8AF5-D308CD041FC0}" srcOrd="2" destOrd="0" presId="urn:microsoft.com/office/officeart/2005/8/layout/vList2"/>
    <dgm:cxn modelId="{FF9C21D1-AFFF-408D-B52B-1E52F3E0BF80}" type="presParOf" srcId="{11E518F4-AFF5-4D6C-80B8-946E233B721C}" destId="{66577988-E83B-444D-985C-F1089BA42B5D}" srcOrd="3" destOrd="0" presId="urn:microsoft.com/office/officeart/2005/8/layout/vList2"/>
    <dgm:cxn modelId="{0783E7F4-2925-4485-AED6-2FFC95DEC056}" type="presParOf" srcId="{11E518F4-AFF5-4D6C-80B8-946E233B721C}" destId="{6857CEFA-C2A9-4F79-BA15-5E1F122214A4}" srcOrd="4" destOrd="0" presId="urn:microsoft.com/office/officeart/2005/8/layout/vList2"/>
    <dgm:cxn modelId="{E7C3AD02-50B7-44C8-AF1D-6E613737EA7D}" type="presParOf" srcId="{11E518F4-AFF5-4D6C-80B8-946E233B721C}" destId="{2C620530-3CF2-4A9C-BC67-FF39D3BEA5AB}" srcOrd="5" destOrd="0" presId="urn:microsoft.com/office/officeart/2005/8/layout/vList2"/>
    <dgm:cxn modelId="{B7721663-4200-46BC-BCE5-EBEDCDE8CB1B}" type="presParOf" srcId="{11E518F4-AFF5-4D6C-80B8-946E233B721C}" destId="{FF49B623-D99F-4C73-B32C-4304235BCBCD}" srcOrd="6" destOrd="0" presId="urn:microsoft.com/office/officeart/2005/8/layout/vList2"/>
    <dgm:cxn modelId="{D1B734F3-D1CC-45B1-978A-3768FFD4745F}" type="presParOf" srcId="{11E518F4-AFF5-4D6C-80B8-946E233B721C}" destId="{85CBF951-AC12-4621-BB3D-7DB05AE07652}" srcOrd="7" destOrd="0" presId="urn:microsoft.com/office/officeart/2005/8/layout/vList2"/>
    <dgm:cxn modelId="{F71690F6-2F85-4FD6-BFE3-7BDF81AA39BD}" type="presParOf" srcId="{11E518F4-AFF5-4D6C-80B8-946E233B721C}" destId="{50D9E032-F7F9-4707-B7F2-B8162F912FC0}" srcOrd="8" destOrd="0" presId="urn:microsoft.com/office/officeart/2005/8/layout/vList2"/>
    <dgm:cxn modelId="{C7C0651C-5024-4CDC-8152-A90B5ABD1085}" type="presParOf" srcId="{11E518F4-AFF5-4D6C-80B8-946E233B721C}" destId="{C77B02CE-F9BB-4DCB-80C7-328FA75A4135}" srcOrd="9" destOrd="0" presId="urn:microsoft.com/office/officeart/2005/8/layout/vList2"/>
    <dgm:cxn modelId="{0C5E1A00-0165-481B-A270-2BCFF72B3C01}" type="presParOf" srcId="{11E518F4-AFF5-4D6C-80B8-946E233B721C}" destId="{B2E0E698-259D-4C59-9212-8D3472D12AB6}" srcOrd="10" destOrd="0" presId="urn:microsoft.com/office/officeart/2005/8/layout/vList2"/>
    <dgm:cxn modelId="{8FE48E45-FB6D-4C6B-8A89-CD673E5C8437}" type="presParOf" srcId="{11E518F4-AFF5-4D6C-80B8-946E233B721C}" destId="{C4FDDC28-A1A2-47E3-A44C-89C66200DB9D}" srcOrd="11" destOrd="0" presId="urn:microsoft.com/office/officeart/2005/8/layout/vList2"/>
    <dgm:cxn modelId="{0D953B9C-F2C8-4677-A00C-9C0F71629311}" type="presParOf" srcId="{11E518F4-AFF5-4D6C-80B8-946E233B721C}" destId="{2C7F5ABE-C4FC-4508-ACDC-3BBC8F3D7044}" srcOrd="12" destOrd="0" presId="urn:microsoft.com/office/officeart/2005/8/layout/vList2"/>
    <dgm:cxn modelId="{FC3271A3-355C-44CE-8C94-E6C17E1C35CF}" type="presParOf" srcId="{11E518F4-AFF5-4D6C-80B8-946E233B721C}" destId="{A8E5C5EF-6DA5-482A-85E6-55FDADE6B714}" srcOrd="13" destOrd="0" presId="urn:microsoft.com/office/officeart/2005/8/layout/vList2"/>
    <dgm:cxn modelId="{11FE6726-E924-4A6A-9604-22844BCC1102}" type="presParOf" srcId="{11E518F4-AFF5-4D6C-80B8-946E233B721C}" destId="{0154BDDA-C2EF-42C9-9E94-E82C5EEEDEF3}" srcOrd="14" destOrd="0" presId="urn:microsoft.com/office/officeart/2005/8/layout/vList2"/>
    <dgm:cxn modelId="{6CB9427A-E40E-486D-BF13-BDBEF584787A}" type="presParOf" srcId="{11E518F4-AFF5-4D6C-80B8-946E233B721C}" destId="{A64A886F-DE84-4A11-BA64-E7B3C5E28104}" srcOrd="15" destOrd="0" presId="urn:microsoft.com/office/officeart/2005/8/layout/vList2"/>
    <dgm:cxn modelId="{E78440D8-E917-44A3-9D58-3AA862F85E13}" type="presParOf" srcId="{11E518F4-AFF5-4D6C-80B8-946E233B721C}" destId="{36010662-93C5-4891-9E62-A6A5583BBAB3}" srcOrd="16" destOrd="0" presId="urn:microsoft.com/office/officeart/2005/8/layout/vList2"/>
    <dgm:cxn modelId="{D4163BD5-02E0-46BF-B11F-31F569DF4D3C}" type="presParOf" srcId="{11E518F4-AFF5-4D6C-80B8-946E233B721C}" destId="{44C81A30-8602-40B2-B56B-3AE1C7896FC0}" srcOrd="17" destOrd="0" presId="urn:microsoft.com/office/officeart/2005/8/layout/vList2"/>
    <dgm:cxn modelId="{3EA37CA6-4A51-49F0-A017-7BB14713D85B}" type="presParOf" srcId="{11E518F4-AFF5-4D6C-80B8-946E233B721C}" destId="{7E0EA724-F9FD-4E5E-9340-11D180DB643A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"/>
            <a:ext cx="5029200" cy="186204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-blooming-animated-gif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33600"/>
            <a:ext cx="8001000" cy="4496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8305479" cy="296234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মুল্যায়নঃ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105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অপরিহার্য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শতাব্দীতে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মুদ্রাবাজার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নিয়ন্ত্রণের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85344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ব্যাংকসমূহের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ব্যাংকার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1470025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08f9785fb57f331501e188f6f9bce8b0-500x3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52600"/>
            <a:ext cx="6400800" cy="530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2057400"/>
            <a:ext cx="4191000" cy="365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প্রবীর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নজরুলনগর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বিদ্যালয,খুলনা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6800" y="2057400"/>
            <a:ext cx="3810000" cy="365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ফিন্যান্স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ত্রয়োদশ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_15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914400"/>
            <a:ext cx="7856844" cy="4572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5638800"/>
            <a:ext cx="2856872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33400"/>
            <a:ext cx="5093061" cy="270843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endParaRPr lang="en-US" sz="16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38200"/>
            <a:ext cx="7593745" cy="267765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------------------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ka-2-728x390-653x3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57200"/>
            <a:ext cx="3952685" cy="2118591"/>
          </a:xfrm>
          <a:prstGeom prst="rect">
            <a:avLst/>
          </a:prstGeom>
        </p:spPr>
      </p:pic>
      <p:pic>
        <p:nvPicPr>
          <p:cNvPr id="3" name="Picture 2" descr="14156865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57200"/>
            <a:ext cx="3581400" cy="2092448"/>
          </a:xfrm>
          <a:prstGeom prst="rect">
            <a:avLst/>
          </a:prstGeom>
        </p:spPr>
      </p:pic>
      <p:pic>
        <p:nvPicPr>
          <p:cNvPr id="4" name="Picture 3" descr="Gramm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038600"/>
            <a:ext cx="3581400" cy="2283143"/>
          </a:xfrm>
          <a:prstGeom prst="rect">
            <a:avLst/>
          </a:prstGeom>
        </p:spPr>
      </p:pic>
      <p:pic>
        <p:nvPicPr>
          <p:cNvPr id="5" name="Picture 4" descr="job_1131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4038600"/>
            <a:ext cx="4076699" cy="22886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2819400"/>
            <a:ext cx="1648208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2819400"/>
            <a:ext cx="16764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7609776" cy="267765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সংজ্ঞাঃ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সম্পাদনকালে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প্রতিষ্ঠানগুলোর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কার্যাবলির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বাস্তবায়ন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28600"/>
            <a:ext cx="3400290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উদ্দেশ্যঃ</a:t>
            </a:r>
            <a:endParaRPr lang="en-US" sz="28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600200"/>
          <a:ext cx="4953000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770A15-2581-4C05-969E-4DAA7419F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770A15-2581-4C05-969E-4DAA7419F3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770A15-2581-4C05-969E-4DAA7419F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770A15-2581-4C05-969E-4DAA7419F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770A15-2581-4C05-969E-4DAA7419F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770A15-2581-4C05-969E-4DAA7419F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770A15-2581-4C05-969E-4DAA7419F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770A15-2581-4C05-969E-4DAA7419F33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770A15-2581-4C05-969E-4DAA7419F33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770A15-2581-4C05-969E-4DAA7419F33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770A15-2581-4C05-969E-4DAA7419F33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770A15-2581-4C05-969E-4DAA7419F33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770A15-2581-4C05-969E-4DAA7419F33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770A15-2581-4C05-969E-4DAA7419F33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770A15-2581-4C05-969E-4DAA7419F33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A5A696-2FDC-456C-B676-4AB6BB35D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A5A696-2FDC-456C-B676-4AB6BB35D1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A5A696-2FDC-456C-B676-4AB6BB35D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A5A696-2FDC-456C-B676-4AB6BB35D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A5A696-2FDC-456C-B676-4AB6BB35D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A5A696-2FDC-456C-B676-4AB6BB35D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A5A696-2FDC-456C-B676-4AB6BB35D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A5A696-2FDC-456C-B676-4AB6BB35D1B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A5A696-2FDC-456C-B676-4AB6BB35D1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A5A696-2FDC-456C-B676-4AB6BB35D1B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A5A696-2FDC-456C-B676-4AB6BB35D1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A5A696-2FDC-456C-B676-4AB6BB35D1B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A5A696-2FDC-456C-B676-4AB6BB35D1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A5A696-2FDC-456C-B676-4AB6BB35D1B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A5A696-2FDC-456C-B676-4AB6BB35D1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72FB81-7558-4667-8AF5-D308CD041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72FB81-7558-4667-8AF5-D308CD041F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72FB81-7558-4667-8AF5-D308CD041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72FB81-7558-4667-8AF5-D308CD041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72FB81-7558-4667-8AF5-D308CD041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72FB81-7558-4667-8AF5-D308CD041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72FB81-7558-4667-8AF5-D308CD041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72FB81-7558-4667-8AF5-D308CD041FC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72FB81-7558-4667-8AF5-D308CD041F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72FB81-7558-4667-8AF5-D308CD041FC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72FB81-7558-4667-8AF5-D308CD041F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72FB81-7558-4667-8AF5-D308CD041FC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72FB81-7558-4667-8AF5-D308CD041F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72FB81-7558-4667-8AF5-D308CD041FC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72FB81-7558-4667-8AF5-D308CD041F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577988-E83B-444D-985C-F1089BA42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577988-E83B-444D-985C-F1089BA42B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577988-E83B-444D-985C-F1089BA42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577988-E83B-444D-985C-F1089BA42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577988-E83B-444D-985C-F1089BA42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577988-E83B-444D-985C-F1089BA42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577988-E83B-444D-985C-F1089BA42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577988-E83B-444D-985C-F1089BA42B5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577988-E83B-444D-985C-F1089BA42B5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577988-E83B-444D-985C-F1089BA42B5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577988-E83B-444D-985C-F1089BA42B5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577988-E83B-444D-985C-F1089BA42B5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577988-E83B-444D-985C-F1089BA42B5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577988-E83B-444D-985C-F1089BA42B5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577988-E83B-444D-985C-F1089BA42B5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57CEFA-C2A9-4F79-BA15-5E1F12221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57CEFA-C2A9-4F79-BA15-5E1F12221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57CEFA-C2A9-4F79-BA15-5E1F12221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57CEFA-C2A9-4F79-BA15-5E1F12221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57CEFA-C2A9-4F79-BA15-5E1F12221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57CEFA-C2A9-4F79-BA15-5E1F12221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57CEFA-C2A9-4F79-BA15-5E1F12221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57CEFA-C2A9-4F79-BA15-5E1F122214A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57CEFA-C2A9-4F79-BA15-5E1F122214A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57CEFA-C2A9-4F79-BA15-5E1F122214A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57CEFA-C2A9-4F79-BA15-5E1F122214A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57CEFA-C2A9-4F79-BA15-5E1F122214A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57CEFA-C2A9-4F79-BA15-5E1F122214A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57CEFA-C2A9-4F79-BA15-5E1F122214A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57CEFA-C2A9-4F79-BA15-5E1F122214A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49B623-D99F-4C73-B32C-4304235BC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49B623-D99F-4C73-B32C-4304235BCB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49B623-D99F-4C73-B32C-4304235BC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49B623-D99F-4C73-B32C-4304235BC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49B623-D99F-4C73-B32C-4304235BC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49B623-D99F-4C73-B32C-4304235BC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49B623-D99F-4C73-B32C-4304235BC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49B623-D99F-4C73-B32C-4304235BCBC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49B623-D99F-4C73-B32C-4304235BCBC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49B623-D99F-4C73-B32C-4304235BCBC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49B623-D99F-4C73-B32C-4304235BCBC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49B623-D99F-4C73-B32C-4304235BCBC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49B623-D99F-4C73-B32C-4304235BCBC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49B623-D99F-4C73-B32C-4304235BCBC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49B623-D99F-4C73-B32C-4304235BCBC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D9E032-F7F9-4707-B7F2-B8162F912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D9E032-F7F9-4707-B7F2-B8162F912F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D9E032-F7F9-4707-B7F2-B8162F912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D9E032-F7F9-4707-B7F2-B8162F912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D9E032-F7F9-4707-B7F2-B8162F912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D9E032-F7F9-4707-B7F2-B8162F912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D9E032-F7F9-4707-B7F2-B8162F912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D9E032-F7F9-4707-B7F2-B8162F912FC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D9E032-F7F9-4707-B7F2-B8162F912F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D9E032-F7F9-4707-B7F2-B8162F912FC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D9E032-F7F9-4707-B7F2-B8162F912F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D9E032-F7F9-4707-B7F2-B8162F912FC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D9E032-F7F9-4707-B7F2-B8162F912F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D9E032-F7F9-4707-B7F2-B8162F912FC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D9E032-F7F9-4707-B7F2-B8162F912F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E0E698-259D-4C59-9212-8D3472D12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E0E698-259D-4C59-9212-8D3472D12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E0E698-259D-4C59-9212-8D3472D12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E0E698-259D-4C59-9212-8D3472D12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E0E698-259D-4C59-9212-8D3472D12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E0E698-259D-4C59-9212-8D3472D12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E0E698-259D-4C59-9212-8D3472D12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E0E698-259D-4C59-9212-8D3472D12AB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E0E698-259D-4C59-9212-8D3472D12A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E0E698-259D-4C59-9212-8D3472D12AB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E0E698-259D-4C59-9212-8D3472D12A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E0E698-259D-4C59-9212-8D3472D12AB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E0E698-259D-4C59-9212-8D3472D12A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E0E698-259D-4C59-9212-8D3472D12AB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E0E698-259D-4C59-9212-8D3472D12A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7F5ABE-C4FC-4508-ACDC-3BBC8F3D7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7F5ABE-C4FC-4508-ACDC-3BBC8F3D7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7F5ABE-C4FC-4508-ACDC-3BBC8F3D7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7F5ABE-C4FC-4508-ACDC-3BBC8F3D7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7F5ABE-C4FC-4508-ACDC-3BBC8F3D7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7F5ABE-C4FC-4508-ACDC-3BBC8F3D7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7F5ABE-C4FC-4508-ACDC-3BBC8F3D7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7F5ABE-C4FC-4508-ACDC-3BBC8F3D704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7F5ABE-C4FC-4508-ACDC-3BBC8F3D704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7F5ABE-C4FC-4508-ACDC-3BBC8F3D704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7F5ABE-C4FC-4508-ACDC-3BBC8F3D704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7F5ABE-C4FC-4508-ACDC-3BBC8F3D704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7F5ABE-C4FC-4508-ACDC-3BBC8F3D704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7F5ABE-C4FC-4508-ACDC-3BBC8F3D704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7F5ABE-C4FC-4508-ACDC-3BBC8F3D704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4BDDA-C2EF-42C9-9E94-E82C5EEED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4BDDA-C2EF-42C9-9E94-E82C5EEEDE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4BDDA-C2EF-42C9-9E94-E82C5EEED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4BDDA-C2EF-42C9-9E94-E82C5EEED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4BDDA-C2EF-42C9-9E94-E82C5EEED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4BDDA-C2EF-42C9-9E94-E82C5EEED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4BDDA-C2EF-42C9-9E94-E82C5EEED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4BDDA-C2EF-42C9-9E94-E82C5EEEDEF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4BDDA-C2EF-42C9-9E94-E82C5EEEDE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4BDDA-C2EF-42C9-9E94-E82C5EEEDEF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4BDDA-C2EF-42C9-9E94-E82C5EEEDE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4BDDA-C2EF-42C9-9E94-E82C5EEEDEF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4BDDA-C2EF-42C9-9E94-E82C5EEEDE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4BDDA-C2EF-42C9-9E94-E82C5EEEDEF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4BDDA-C2EF-42C9-9E94-E82C5EEEDE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010662-93C5-4891-9E62-A6A5583BB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010662-93C5-4891-9E62-A6A5583BBA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010662-93C5-4891-9E62-A6A5583BB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010662-93C5-4891-9E62-A6A5583BB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010662-93C5-4891-9E62-A6A5583BB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010662-93C5-4891-9E62-A6A5583BB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010662-93C5-4891-9E62-A6A5583BB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010662-93C5-4891-9E62-A6A5583BBAB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010662-93C5-4891-9E62-A6A5583BBAB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010662-93C5-4891-9E62-A6A5583BBAB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010662-93C5-4891-9E62-A6A5583BBAB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010662-93C5-4891-9E62-A6A5583BBAB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010662-93C5-4891-9E62-A6A5583BBAB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010662-93C5-4891-9E62-A6A5583BBAB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010662-93C5-4891-9E62-A6A5583BBAB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0EA724-F9FD-4E5E-9340-11D180DB6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0EA724-F9FD-4E5E-9340-11D180DB64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0EA724-F9FD-4E5E-9340-11D180DB6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0EA724-F9FD-4E5E-9340-11D180DB6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0EA724-F9FD-4E5E-9340-11D180DB6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0EA724-F9FD-4E5E-9340-11D180DB6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0EA724-F9FD-4E5E-9340-11D180DB6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0EA724-F9FD-4E5E-9340-11D180DB643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0EA724-F9FD-4E5E-9340-11D180DB643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0EA724-F9FD-4E5E-9340-11D180DB643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0EA724-F9FD-4E5E-9340-11D180DB643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0EA724-F9FD-4E5E-9340-11D180DB643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0EA724-F9FD-4E5E-9340-11D180DB643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0EA724-F9FD-4E5E-9340-11D180DB643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0EA724-F9FD-4E5E-9340-11D180DB643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838200"/>
            <a:ext cx="6997428" cy="160043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৫টি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198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NikoshBAN</vt:lpstr>
      <vt:lpstr>Wingdings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ICT Sir</dc:creator>
  <cp:lastModifiedBy>USER</cp:lastModifiedBy>
  <cp:revision>127</cp:revision>
  <dcterms:created xsi:type="dcterms:W3CDTF">2006-08-16T00:00:00Z</dcterms:created>
  <dcterms:modified xsi:type="dcterms:W3CDTF">2021-01-05T07:15:39Z</dcterms:modified>
</cp:coreProperties>
</file>