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7" r:id="rId3"/>
    <p:sldId id="285" r:id="rId4"/>
    <p:sldId id="279" r:id="rId5"/>
    <p:sldId id="277" r:id="rId6"/>
    <p:sldId id="278" r:id="rId7"/>
    <p:sldId id="281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38300" y="203200"/>
            <a:ext cx="5867400" cy="1778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 cmpd="thinThick">
            <a:solidFill>
              <a:schemeClr val="accent6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800" dirty="0">
                <a:solidFill>
                  <a:srgbClr val="FF0000"/>
                </a:solidFill>
              </a:rPr>
              <a:t>শিক্ষক পরিচিতি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2336800"/>
            <a:ext cx="9144000" cy="369093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 cmpd="tri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772052"/>
            <a:ext cx="8575671" cy="2820434"/>
          </a:xfrm>
          <a:prstGeom prst="rect">
            <a:avLst/>
          </a:prstGeom>
          <a:effectLst>
            <a:innerShdw blurRad="63500" dist="50800" dir="13500000">
              <a:srgbClr val="00B050">
                <a:alpha val="50000"/>
              </a:srgbClr>
            </a:innerShdw>
          </a:effectLst>
        </p:spPr>
        <p:txBody>
          <a:bodyPr>
            <a:scene3d>
              <a:camera prst="orthographicFront"/>
              <a:lightRig rig="sunset" dir="t"/>
            </a:scene3d>
            <a:sp3d extrusionH="57150">
              <a:bevelT w="38100" h="38100"/>
              <a:extrusionClr>
                <a:srgbClr val="FFFF00"/>
              </a:extrusion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আহম্মদ </a:t>
            </a:r>
            <a:r>
              <a:rPr lang="en-US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কাজী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প্রদর্শক-রসায়ন</a:t>
            </a:r>
            <a:endParaRPr lang="en-US" dirty="0" smtClean="0"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3500" dist="50800" dir="16200000">
                  <a:srgbClr val="00B050">
                    <a:alpha val="50000"/>
                  </a:srgbClr>
                </a:innerShdw>
              </a:effectLst>
            </a:endParaRPr>
          </a:p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দাউদপুর</a:t>
            </a:r>
            <a:r>
              <a:rPr lang="en-US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 </a:t>
            </a:r>
            <a:r>
              <a:rPr lang="bn-IN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কলেজ</a:t>
            </a:r>
            <a:br>
              <a:rPr lang="bn-IN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নবাবগঞ্জ,দিনাজপুর</a:t>
            </a:r>
            <a:r>
              <a:rPr lang="bn-IN" dirty="0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6200000">
                    <a:srgbClr val="00B050">
                      <a:alpha val="50000"/>
                    </a:srgbClr>
                  </a:innerShdw>
                </a:effectLst>
              </a:rPr>
              <a:t>।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1"/>
          <p:cNvSpPr>
            <a:spLocks noChangeArrowheads="1" noChangeShapeType="1" noTextEdit="1"/>
          </p:cNvSpPr>
          <p:nvPr/>
        </p:nvSpPr>
        <p:spPr bwMode="auto">
          <a:xfrm>
            <a:off x="150125" y="2607183"/>
            <a:ext cx="4972389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n-BD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SolaimanLipi"/>
                <a:cs typeface="SolaimanLipi"/>
              </a:rPr>
              <a:t>সবাইকে শুভেচ্ছা 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SolaimanLipi"/>
              <a:cs typeface="SolaimanLip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7232" y="2961989"/>
            <a:ext cx="6258352" cy="32072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559558"/>
            <a:ext cx="8610600" cy="229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perspectiveBelow"/>
            <a:lightRig rig="threePt" dir="t"/>
          </a:scene3d>
          <a:sp3d>
            <a:bevelT/>
          </a:sp3d>
          <a:ex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r>
              <a:rPr lang="en-US" sz="199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685801"/>
            <a:ext cx="873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#include 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 main()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    float </a:t>
            </a:r>
            <a:r>
              <a:rPr lang="en-US" sz="2800" dirty="0" err="1" smtClean="0"/>
              <a:t>a,b,c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base of the triangle:  ");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scanf</a:t>
            </a:r>
            <a:r>
              <a:rPr lang="en-US" sz="2800" dirty="0" smtClean="0"/>
              <a:t>("%f", &amp;a);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height of the triangle: ");</a:t>
            </a:r>
          </a:p>
          <a:p>
            <a:r>
              <a:rPr lang="en-US" sz="2800" dirty="0" err="1" smtClean="0"/>
              <a:t>scanf</a:t>
            </a:r>
            <a:r>
              <a:rPr lang="en-US" sz="2800" dirty="0" smtClean="0"/>
              <a:t>("%f", &amp;b);</a:t>
            </a:r>
          </a:p>
          <a:p>
            <a:r>
              <a:rPr lang="en-US" sz="2800" dirty="0" smtClean="0"/>
              <a:t>c=(a*b)/2;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("Area of the triangle is %f", c);</a:t>
            </a:r>
          </a:p>
          <a:p>
            <a:r>
              <a:rPr lang="en-US" sz="2800" dirty="0" smtClean="0"/>
              <a:t>    return 0;</a:t>
            </a:r>
          </a:p>
          <a:p>
            <a:r>
              <a:rPr lang="en-US" sz="2800" dirty="0" smtClean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1958679" y="171452"/>
            <a:ext cx="391998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 smtClean="0"/>
              <a:t>Area of the triangle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985421"/>
            <a:ext cx="8737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#include 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 main()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    float </a:t>
            </a:r>
            <a:r>
              <a:rPr lang="en-US" sz="2800" dirty="0" err="1" smtClean="0"/>
              <a:t>a,c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value of  any side:  ");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scanf</a:t>
            </a:r>
            <a:r>
              <a:rPr lang="en-US" sz="2800" dirty="0" smtClean="0"/>
              <a:t>("%f", &amp;a);</a:t>
            </a:r>
          </a:p>
          <a:p>
            <a:r>
              <a:rPr lang="en-US" sz="2800" dirty="0" smtClean="0"/>
              <a:t>c=(a*a);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("Area of the </a:t>
            </a:r>
            <a:r>
              <a:rPr lang="en-US" sz="2800" dirty="0" err="1" smtClean="0"/>
              <a:t>squre</a:t>
            </a:r>
            <a:r>
              <a:rPr lang="en-US" sz="2800" dirty="0" smtClean="0"/>
              <a:t> is %f", c);</a:t>
            </a:r>
          </a:p>
          <a:p>
            <a:r>
              <a:rPr lang="en-US" sz="2800" dirty="0" smtClean="0"/>
              <a:t>    return 0;</a:t>
            </a:r>
          </a:p>
          <a:p>
            <a:r>
              <a:rPr lang="en-US" sz="2800" dirty="0" smtClean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1958679" y="171452"/>
            <a:ext cx="353237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600" dirty="0" smtClean="0"/>
              <a:t>Area of the </a:t>
            </a:r>
            <a:r>
              <a:rPr lang="en-US" sz="3600" dirty="0" err="1" smtClean="0"/>
              <a:t>squre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410200"/>
            <a:ext cx="7218643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err="1" smtClean="0"/>
              <a:t>আয়তক্ষেত্রের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ক্ষেত্রফল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নির্ণয়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প্রোগ্রামিং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ভাষা</a:t>
            </a:r>
            <a:r>
              <a:rPr lang="en-US" sz="2800" dirty="0" smtClean="0"/>
              <a:t> </a:t>
            </a:r>
            <a:r>
              <a:rPr lang="en-US" sz="2800" dirty="0" err="1" smtClean="0"/>
              <a:t>লেখ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143000"/>
            <a:ext cx="5410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#include 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 main()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    float </a:t>
            </a:r>
            <a:r>
              <a:rPr lang="en-US" sz="2800" dirty="0" err="1" smtClean="0"/>
              <a:t>a,b,r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</a:t>
            </a:r>
            <a:r>
              <a:rPr lang="en-US" sz="2800" dirty="0" err="1" smtClean="0"/>
              <a:t>vlue</a:t>
            </a:r>
            <a:r>
              <a:rPr lang="en-US" sz="2800" dirty="0" smtClean="0"/>
              <a:t> of a:  ");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scanf</a:t>
            </a:r>
            <a:r>
              <a:rPr lang="en-US" sz="2800" dirty="0" smtClean="0"/>
              <a:t>("%f", &amp;a);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value of b: ");</a:t>
            </a:r>
          </a:p>
          <a:p>
            <a:r>
              <a:rPr lang="en-US" sz="2800" dirty="0" err="1" smtClean="0"/>
              <a:t>scanf</a:t>
            </a:r>
            <a:r>
              <a:rPr lang="en-US" sz="2800" dirty="0" smtClean="0"/>
              <a:t>("%f", &amp;b);</a:t>
            </a:r>
          </a:p>
          <a:p>
            <a:r>
              <a:rPr lang="en-US" sz="2800" dirty="0" smtClean="0"/>
              <a:t>r=(</a:t>
            </a:r>
            <a:r>
              <a:rPr lang="en-US" sz="2800" dirty="0" err="1" smtClean="0"/>
              <a:t>a+b</a:t>
            </a:r>
            <a:r>
              <a:rPr lang="en-US" sz="2800" dirty="0" smtClean="0"/>
              <a:t>)*(</a:t>
            </a:r>
            <a:r>
              <a:rPr lang="en-US" sz="2800" dirty="0" err="1" smtClean="0"/>
              <a:t>a+b</a:t>
            </a:r>
            <a:r>
              <a:rPr lang="en-US" sz="2800" dirty="0" smtClean="0"/>
              <a:t>);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 the  is Result %f", r);</a:t>
            </a:r>
          </a:p>
          <a:p>
            <a:r>
              <a:rPr lang="en-US" sz="2800" dirty="0" smtClean="0"/>
              <a:t>    return 0;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28600"/>
            <a:ext cx="740779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বর্গ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নির্ণয়ের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প্রোগ্রামিং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ভাষা</a:t>
            </a:r>
            <a:r>
              <a:rPr lang="en-US" sz="3200" dirty="0" smtClean="0"/>
              <a:t> </a:t>
            </a:r>
            <a:r>
              <a:rPr lang="en-US" sz="3200" dirty="0" err="1" smtClean="0"/>
              <a:t>লেখ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295400"/>
            <a:ext cx="5410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#include 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 main()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    float </a:t>
            </a:r>
            <a:r>
              <a:rPr lang="en-US" sz="2800" dirty="0" err="1" smtClean="0"/>
              <a:t>a,b,r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</a:t>
            </a:r>
            <a:r>
              <a:rPr lang="en-US" sz="2800" dirty="0" err="1" smtClean="0"/>
              <a:t>vlue</a:t>
            </a:r>
            <a:r>
              <a:rPr lang="en-US" sz="2800" dirty="0" smtClean="0"/>
              <a:t> of a:  ");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scanf</a:t>
            </a:r>
            <a:r>
              <a:rPr lang="en-US" sz="2800" dirty="0" smtClean="0"/>
              <a:t>("%f", &amp;a);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the value of b: ");</a:t>
            </a:r>
          </a:p>
          <a:p>
            <a:r>
              <a:rPr lang="en-US" sz="2800" dirty="0" err="1" smtClean="0"/>
              <a:t>scanf</a:t>
            </a:r>
            <a:r>
              <a:rPr lang="en-US" sz="2800" dirty="0" smtClean="0"/>
              <a:t>("%f", &amp;b);</a:t>
            </a:r>
          </a:p>
          <a:p>
            <a:r>
              <a:rPr lang="en-US" sz="2800" dirty="0" smtClean="0"/>
              <a:t>r=(</a:t>
            </a:r>
            <a:r>
              <a:rPr lang="en-US" sz="2800" dirty="0" err="1" smtClean="0"/>
              <a:t>a+b</a:t>
            </a:r>
            <a:r>
              <a:rPr lang="en-US" sz="2800" dirty="0" smtClean="0"/>
              <a:t>)/2;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 the  is Result %f", r);</a:t>
            </a:r>
          </a:p>
          <a:p>
            <a:r>
              <a:rPr lang="en-US" sz="2800" dirty="0" smtClean="0"/>
              <a:t>    return 0;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86106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দুটি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গড়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নির্ণয়ের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প্রোগ্রামিং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ভাষা</a:t>
            </a:r>
            <a:r>
              <a:rPr lang="en-US" sz="3200" dirty="0" smtClean="0"/>
              <a:t> </a:t>
            </a:r>
            <a:r>
              <a:rPr lang="en-US" sz="3200" dirty="0" err="1" smtClean="0"/>
              <a:t>লেখ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371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float </a:t>
            </a:r>
            <a:r>
              <a:rPr lang="en-US" dirty="0" err="1" smtClean="0"/>
              <a:t>a,b,r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f%f</a:t>
            </a:r>
            <a:r>
              <a:rPr lang="en-US" dirty="0" smtClean="0"/>
              <a:t>", &amp;</a:t>
            </a:r>
            <a:r>
              <a:rPr lang="en-US" dirty="0" err="1" smtClean="0"/>
              <a:t>a,&amp;b</a:t>
            </a:r>
            <a:r>
              <a:rPr lang="en-US" dirty="0" smtClean="0"/>
              <a:t>);</a:t>
            </a:r>
          </a:p>
          <a:p>
            <a:r>
              <a:rPr lang="en-US" dirty="0" smtClean="0"/>
              <a:t>r=(</a:t>
            </a:r>
            <a:r>
              <a:rPr lang="en-US" dirty="0" err="1" smtClean="0"/>
              <a:t>a+b</a:t>
            </a:r>
            <a:r>
              <a:rPr lang="en-US" dirty="0" smtClean="0"/>
              <a:t>)/2;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(" the  is Result %f", r);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9144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অথবা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685801"/>
            <a:ext cx="863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#include &lt;</a:t>
            </a:r>
            <a:r>
              <a:rPr lang="en-US" sz="2800" dirty="0" err="1" smtClean="0"/>
              <a:t>stdio.h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 main()</a:t>
            </a:r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int</a:t>
            </a:r>
            <a:r>
              <a:rPr lang="en-US" sz="2800" dirty="0" smtClean="0"/>
              <a:t> mark;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("Enter  your marks:  ");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scanf</a:t>
            </a:r>
            <a:r>
              <a:rPr lang="en-US" sz="2800" dirty="0" smtClean="0"/>
              <a:t>("%</a:t>
            </a:r>
            <a:r>
              <a:rPr lang="en-US" sz="2800" dirty="0" err="1" smtClean="0"/>
              <a:t>d",&amp;mark</a:t>
            </a:r>
            <a:r>
              <a:rPr lang="en-US" sz="2800" dirty="0" smtClean="0"/>
              <a:t>);</a:t>
            </a:r>
          </a:p>
          <a:p>
            <a:r>
              <a:rPr lang="en-US" sz="2800" dirty="0" smtClean="0"/>
              <a:t>if (mark&gt;=40)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("You have passed");</a:t>
            </a:r>
          </a:p>
          <a:p>
            <a:r>
              <a:rPr lang="en-US" sz="2800" dirty="0" smtClean="0"/>
              <a:t>else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("You have Failed");</a:t>
            </a:r>
          </a:p>
          <a:p>
            <a:r>
              <a:rPr lang="en-US" sz="2800" dirty="0" smtClean="0"/>
              <a:t>    return 0;</a:t>
            </a:r>
          </a:p>
          <a:p>
            <a:r>
              <a:rPr lang="en-US" sz="2800" dirty="0" smtClean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7772" y="228600"/>
            <a:ext cx="513634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৪০ </a:t>
            </a:r>
            <a:r>
              <a:rPr lang="en-US" dirty="0" err="1" smtClean="0"/>
              <a:t>বা</a:t>
            </a:r>
            <a:r>
              <a:rPr lang="en-US" dirty="0" smtClean="0"/>
              <a:t> ৪০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পেলে</a:t>
            </a:r>
            <a:r>
              <a:rPr lang="en-US" dirty="0" smtClean="0"/>
              <a:t> </a:t>
            </a:r>
            <a:r>
              <a:rPr lang="en-US" dirty="0" err="1" smtClean="0"/>
              <a:t>পাশ</a:t>
            </a:r>
            <a:r>
              <a:rPr lang="en-US" dirty="0" smtClean="0"/>
              <a:t> </a:t>
            </a:r>
            <a:r>
              <a:rPr lang="en-US" dirty="0" err="1" smtClean="0"/>
              <a:t>অন্যথায়</a:t>
            </a:r>
            <a:r>
              <a:rPr lang="en-US" dirty="0" smtClean="0"/>
              <a:t> </a:t>
            </a:r>
            <a:r>
              <a:rPr lang="en-US" dirty="0" err="1" smtClean="0"/>
              <a:t>ফেল</a:t>
            </a:r>
            <a:r>
              <a:rPr lang="en-US" dirty="0" smtClean="0"/>
              <a:t> </a:t>
            </a:r>
            <a:r>
              <a:rPr lang="en-US" dirty="0" err="1" smtClean="0"/>
              <a:t>হওয়ার</a:t>
            </a:r>
            <a:r>
              <a:rPr lang="en-US" dirty="0" smtClean="0"/>
              <a:t>  </a:t>
            </a:r>
            <a:r>
              <a:rPr lang="en-US" dirty="0" err="1" smtClean="0"/>
              <a:t>প্রোগ্রাম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79" y="114300"/>
            <a:ext cx="67329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ধনাত্বক,ঋনাত্বক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শুন্য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সি</a:t>
            </a:r>
            <a:r>
              <a:rPr lang="en-US" dirty="0" smtClean="0"/>
              <a:t> </a:t>
            </a:r>
            <a:r>
              <a:rPr lang="en-US" dirty="0" err="1" smtClean="0"/>
              <a:t>প্রোগ্রাম</a:t>
            </a:r>
            <a:r>
              <a:rPr lang="en-US" dirty="0" smtClean="0"/>
              <a:t> </a:t>
            </a:r>
            <a:r>
              <a:rPr lang="en-US" dirty="0" err="1" smtClean="0"/>
              <a:t>লিখ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3200" y="457200"/>
            <a:ext cx="894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#include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main()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a;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("Enter the number :  ");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scanf</a:t>
            </a:r>
            <a:r>
              <a:rPr lang="en-US" sz="2400" dirty="0" smtClean="0"/>
              <a:t>("%</a:t>
            </a:r>
            <a:r>
              <a:rPr lang="en-US" sz="2400" dirty="0" err="1" smtClean="0"/>
              <a:t>d",&amp;a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if (a&gt;0)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("The number is positive ");</a:t>
            </a:r>
          </a:p>
          <a:p>
            <a:r>
              <a:rPr lang="en-US" sz="2400" dirty="0" smtClean="0"/>
              <a:t>else if (a&lt;0) </a:t>
            </a:r>
          </a:p>
          <a:p>
            <a:r>
              <a:rPr lang="en-US" sz="2400" dirty="0" err="1" smtClean="0"/>
              <a:t>printf</a:t>
            </a:r>
            <a:r>
              <a:rPr lang="en-US" sz="2400" dirty="0" smtClean="0"/>
              <a:t>("The number is Negative");</a:t>
            </a:r>
          </a:p>
          <a:p>
            <a:r>
              <a:rPr lang="en-US" sz="2400" dirty="0" smtClean="0"/>
              <a:t>else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("The number is  Zero");</a:t>
            </a:r>
          </a:p>
          <a:p>
            <a:r>
              <a:rPr lang="en-US" sz="2400" dirty="0" smtClean="0"/>
              <a:t>return 0;</a:t>
            </a:r>
          </a:p>
          <a:p>
            <a:r>
              <a:rPr lang="en-US" sz="2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497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kazi</dc:creator>
  <cp:lastModifiedBy>kazi</cp:lastModifiedBy>
  <cp:revision>142</cp:revision>
  <dcterms:created xsi:type="dcterms:W3CDTF">2006-08-16T00:00:00Z</dcterms:created>
  <dcterms:modified xsi:type="dcterms:W3CDTF">2021-01-21T14:45:38Z</dcterms:modified>
</cp:coreProperties>
</file>