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/>
  </p:normalViewPr>
  <p:slideViewPr>
    <p:cSldViewPr snapToGrid="0">
      <p:cViewPr>
        <p:scale>
          <a:sx n="66" d="100"/>
          <a:sy n="66" d="100"/>
        </p:scale>
        <p:origin x="-88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724298"/>
            <a:ext cx="12192000" cy="29783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 err="1" smtClean="0"/>
              <a:t>সকলকে</a:t>
            </a:r>
            <a:r>
              <a:rPr lang="en-GB" sz="13800" dirty="0" smtClean="0"/>
              <a:t> </a:t>
            </a:r>
            <a:r>
              <a:rPr lang="en-GB" sz="13800" dirty="0" err="1" smtClean="0"/>
              <a:t>স্বাগতম</a:t>
            </a:r>
            <a:endParaRPr lang="en-US" sz="13800" dirty="0"/>
          </a:p>
        </p:txBody>
      </p:sp>
    </p:spTree>
    <p:extLst>
      <p:ext uri="{BB962C8B-B14F-4D97-AF65-F5344CB8AC3E}">
        <p14:creationId xmlns="" xmlns:p14="http://schemas.microsoft.com/office/powerpoint/2010/main" val="12110210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897" y="200560"/>
            <a:ext cx="4627417" cy="305064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6744" y="3297380"/>
            <a:ext cx="4768602" cy="330661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5776686" y="0"/>
            <a:ext cx="6415314" cy="61540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। বাংলাদেশের জন্য বন্যা একটি স্বাভাবিক এবং নিয়মিত প্রাকৃতিক দূর্যোগ । প্রায় প্রতিবছরই বন্যায় দেশের কোনো না  কোনো অঞ্চলে ফসল,গবাদিপশু ও অন্যান্য সম্পদের মারাত্মক ক্ষতি সাধিত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1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4" y="173512"/>
            <a:ext cx="5239657" cy="32808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71771" y="318655"/>
            <a:ext cx="5116947" cy="31067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07880" y="3512457"/>
            <a:ext cx="10363200" cy="3345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বাংলাদেশে নদীভাংগন স্বাভাবিক ঘটনা হলেও তা সাম্প্রতিককালে অনেক বেড়ে গিয়েছে । এতে একদিকে যেমন বিপুল জনগোষ্ঠী ঘর-বাড়ী হারাচ্ছে ও দরিদ্র হয়ে পড়েছে,অন্যদিকে আবাদী জমিও নদীগর্ভে বিলীন হয়ে যাচ্ছে,যা বিসাল জনসংখ্যার আমাদের দেশের জন্য একটি মারাত্মক সমস্যা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6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103418" y="990600"/>
            <a:ext cx="3186546" cy="9559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622472" y="990600"/>
            <a:ext cx="2826327" cy="2327563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34836" y="3934689"/>
            <a:ext cx="7813963" cy="13438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মূল কারণ কী ? </a:t>
            </a:r>
            <a:endParaRPr lang="en-GB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034145" y="2154382"/>
            <a:ext cx="3325091" cy="7273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IN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6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6505" y="844482"/>
            <a:ext cx="3214255" cy="21474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56505" y="3685763"/>
            <a:ext cx="3214255" cy="21474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6506" y="3060674"/>
            <a:ext cx="344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কেটে বন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</a:t>
            </a:r>
            <a:r>
              <a:rPr lang="en-GB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হচ্ছে 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79" y="6020710"/>
            <a:ext cx="311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নানাবিধ রোগের প্রাদুর্ভাব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7345" y="1052945"/>
            <a:ext cx="5098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একমাত্র ম্যানগ্রোভ বন হচ্ছে সুন্দরবন । এটি আমাদের মহামূল্যবান সম্পদ । বাংলাদেশের জাতীয় অর্থনীতিতে এর যথেষ্ট গুরুত্ব রয়েছে । এছাড়া ঐ অঞ্চলে সাইক্লোন,হারিকেন প্রতিরোধে এই সুন্দরবন রক্ষাকবচ হিসেবে কাজ করে 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7344" y="3685763"/>
            <a:ext cx="5098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জলবায়ুজনিত পরিবর্তিনের ফলে ঘন ঘন প্রয়লংকারী বন্যায় মারাত্বক পানিদূষন অ পানিবাহিত নানাবিধ রোগ,বিশেষ করে কলেরা,ডায়রিয়র প্রাদুর্ভাব ঘটে । পানির মতো বায়ুমনলীয় তাপমাত্রা বাড়লে রোগজীবানু বেশী জন্মাবে ও নানারকম রোগ সংক্রমণ বেড়ে যাবে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532909" y="845127"/>
            <a:ext cx="3186545" cy="1108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927273" y="1371600"/>
            <a:ext cx="2507673" cy="2604654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76255" y="2244436"/>
            <a:ext cx="2396836" cy="720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052946" y="3837709"/>
            <a:ext cx="9490363" cy="1704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 প্রলয়ংকারী বন্যা,সামগ্রিক অর্থনীতির উপর বিরূপ প্রভাব ফেলছে । বিশ্লেষণ কর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602182" y="678873"/>
            <a:ext cx="2923309" cy="10806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4" y="2923766"/>
            <a:ext cx="394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635" y="4410210"/>
            <a:ext cx="581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বৃদ্ধির প্রধান কারণ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634" y="3666988"/>
            <a:ext cx="425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হারিকেন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634" y="5153432"/>
            <a:ext cx="464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ম্যানগ্রোভ বন কোনটি ?</a:t>
            </a:r>
            <a:endParaRPr lang="en-US" sz="2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525491" y="1600657"/>
            <a:ext cx="2466109" cy="2646218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2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982" y="980866"/>
            <a:ext cx="5250872" cy="35329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982" y="4779818"/>
            <a:ext cx="768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 থেকে রেহাই পাওয়ার উপায়গুলো সম্পর্কে তোমার মতামত ব্যক্ত কর ।</a:t>
            </a:r>
            <a:endParaRPr lang="en-US" sz="3600" dirty="0">
              <a:solidFill>
                <a:schemeClr val="tx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46909" y="4779818"/>
            <a:ext cx="755073" cy="60016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980218" y="1579418"/>
            <a:ext cx="1939636" cy="25908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6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6" y="1136073"/>
            <a:ext cx="6109855" cy="47105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6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5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1" y="2050472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1" y="2202872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667648"/>
            <a:ext cx="9339944" cy="4142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GB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শিক্ষক,</a:t>
            </a:r>
          </a:p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আর.কে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উচচ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01618921724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akabirbabul@gmail.com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5360" y="486710"/>
            <a:ext cx="3144982" cy="1039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amid\Desktop\ছব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3817" y="120693"/>
            <a:ext cx="2624683" cy="293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4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2070" y="231258"/>
            <a:ext cx="3144982" cy="1039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পাঠ পরিচিতি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6253" y="1732962"/>
            <a:ext cx="6762204" cy="4142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 smtClean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Hamid\Desktop\্সা বিজ্ঞান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446" y="0"/>
            <a:ext cx="4991554" cy="649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09" y="699325"/>
            <a:ext cx="4116120" cy="27841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136" y="3524991"/>
            <a:ext cx="4116121" cy="30499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2250" y="3554019"/>
            <a:ext cx="4617521" cy="31080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1263" y="377371"/>
            <a:ext cx="4544952" cy="31146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33368" y="58060"/>
            <a:ext cx="342537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0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9600" y="0"/>
            <a:ext cx="4092995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3144" y="3534222"/>
            <a:ext cx="4052742" cy="332377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590282" y="3468904"/>
            <a:ext cx="4471059" cy="38970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63543" y="-1"/>
            <a:ext cx="4267148" cy="33818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-1" y="1915884"/>
            <a:ext cx="3614057" cy="306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বুঝতেছ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64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80160" y="319308"/>
            <a:ext cx="8065325" cy="162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362850" y="2627086"/>
            <a:ext cx="11437257" cy="24713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প্রভাব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9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rcRect l="21877" t="17949" r="5323" b="7814"/>
          <a:stretch>
            <a:fillRect/>
          </a:stretch>
        </p:blipFill>
        <p:spPr>
          <a:xfrm>
            <a:off x="3875297" y="10538"/>
            <a:ext cx="8229599" cy="68542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1407886"/>
            <a:ext cx="3846286" cy="249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71308" y="3701143"/>
            <a:ext cx="5944921" cy="283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নিম্নচাপজনিত কারণে যখন প্রচন্ড গতিবেগে ঘূর্ননের আকারে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ঘূর্নিঝড় বলে । সাইক্লোন শব্দটি এসেছে গ্রিক শব্দ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kyklos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যার অর্থ হলো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 of snakes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সাপের কুন্ডলী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21" y="3538846"/>
            <a:ext cx="5056908" cy="33191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805" y="189345"/>
            <a:ext cx="4984337" cy="33376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5371" y="362857"/>
            <a:ext cx="6008915" cy="3280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জলবায়ুজনিত পরিবর্তনের অন্যতম কারণ হলো বৈশ্বিক উষ্ণতা । এর ফলে পৃথিবীর তাপমাত্রা বেড়ে যাবে,যা বৃষ্টিপাতের উপর প্রচন্ড প্রভাব ফেলবে । ফলে খড়ার সৃষ্টি হবে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9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29346" y="436418"/>
            <a:ext cx="4211782" cy="1399309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7" y="2507672"/>
            <a:ext cx="70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347" y="3092447"/>
            <a:ext cx="70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জলবায়ু পরিবর্তনের অন্যতম কারণ কোনটি 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7" y="3715901"/>
            <a:ext cx="70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সাইক্লোন কী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346" y="4436337"/>
            <a:ext cx="7439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প্রলয়ংকারী ঝড় কত সালে হয়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76654" y="435258"/>
            <a:ext cx="2299854" cy="25215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8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368</Words>
  <Application>Microsoft Office PowerPoint</Application>
  <PresentationFormat>Custom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Kawser Habib</cp:lastModifiedBy>
  <cp:revision>70</cp:revision>
  <dcterms:created xsi:type="dcterms:W3CDTF">2017-07-28T10:47:08Z</dcterms:created>
  <dcterms:modified xsi:type="dcterms:W3CDTF">2021-01-22T17:12:51Z</dcterms:modified>
</cp:coreProperties>
</file>