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0000FF"/>
    <a:srgbClr val="0099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17EC2-483F-4F93-B6C4-0B25AEE9DE6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A9F00-BA62-402F-A2C1-36B7D8D14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9F00-BA62-402F-A2C1-36B7D8D14F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8600"/>
            <a:ext cx="624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70C0"/>
                </a:solidFill>
              </a:rPr>
              <a:t>welcome</a:t>
            </a:r>
          </a:p>
        </p:txBody>
      </p:sp>
      <p:pic>
        <p:nvPicPr>
          <p:cNvPr id="7" name="Picture 6" descr="beautiful-tulip-flowers-hd-wallpapers-cool-desktop-background-photographs-widescre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00250"/>
            <a:ext cx="7772400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95400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Correct answer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should eat good food</a:t>
            </a:r>
            <a:r>
              <a:rPr lang="en-US" dirty="0"/>
              <a:t> </a:t>
            </a:r>
            <a:r>
              <a:rPr lang="en-US" u="sng" dirty="0">
                <a:solidFill>
                  <a:srgbClr val="002060"/>
                </a:solidFill>
              </a:rPr>
              <a:t>to grow properly</a:t>
            </a:r>
            <a:r>
              <a:rPr lang="en-US" u="sng" dirty="0"/>
              <a:t>.</a:t>
            </a:r>
          </a:p>
          <a:p>
            <a:r>
              <a:rPr lang="en-US" dirty="0">
                <a:solidFill>
                  <a:srgbClr val="FF0066"/>
                </a:solidFill>
              </a:rPr>
              <a:t>We should not eat more then</a:t>
            </a:r>
            <a:r>
              <a:rPr lang="en-US" dirty="0"/>
              <a:t> </a:t>
            </a:r>
            <a:r>
              <a:rPr lang="en-US" u="sng" dirty="0">
                <a:solidFill>
                  <a:srgbClr val="660033"/>
                </a:solidFill>
              </a:rPr>
              <a:t>though the food is good.</a:t>
            </a:r>
          </a:p>
          <a:p>
            <a:r>
              <a:rPr lang="en-US" dirty="0">
                <a:solidFill>
                  <a:srgbClr val="009900"/>
                </a:solidFill>
              </a:rPr>
              <a:t>Eating too much food is </a:t>
            </a:r>
            <a:r>
              <a:rPr lang="en-US" u="sng" dirty="0">
                <a:solidFill>
                  <a:srgbClr val="FF0000"/>
                </a:solidFill>
              </a:rPr>
              <a:t>not good for health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7030A0"/>
                </a:solidFill>
              </a:rPr>
              <a:t>Good food means </a:t>
            </a:r>
            <a:r>
              <a:rPr lang="en-US" u="sng" dirty="0">
                <a:solidFill>
                  <a:srgbClr val="FF3399"/>
                </a:solidFill>
              </a:rPr>
              <a:t>the right kind of food</a:t>
            </a:r>
            <a:r>
              <a:rPr lang="en-US" dirty="0">
                <a:solidFill>
                  <a:srgbClr val="FF339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6000" dirty="0">
                <a:solidFill>
                  <a:srgbClr val="009900"/>
                </a:solidFill>
              </a:rPr>
              <a:t>EVALUATION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sz="3600" dirty="0">
                <a:solidFill>
                  <a:srgbClr val="FF3399"/>
                </a:solidFill>
              </a:rPr>
              <a:t>What is good food?</a:t>
            </a:r>
          </a:p>
          <a:p>
            <a:pPr marL="742950" indent="-742950">
              <a:buNone/>
            </a:pPr>
            <a:r>
              <a:rPr lang="en-US" sz="3600" dirty="0">
                <a:solidFill>
                  <a:srgbClr val="FF3399"/>
                </a:solidFill>
              </a:rPr>
              <a:t>Why do we eat food?</a:t>
            </a:r>
          </a:p>
          <a:p>
            <a:pPr marL="742950" indent="-742950">
              <a:buNone/>
            </a:pPr>
            <a:r>
              <a:rPr lang="en-US" sz="3600" dirty="0">
                <a:solidFill>
                  <a:srgbClr val="FF3399"/>
                </a:solidFill>
              </a:rPr>
              <a:t>What is meant by </a:t>
            </a:r>
            <a:r>
              <a:rPr lang="en-US" sz="3600" dirty="0" err="1">
                <a:solidFill>
                  <a:srgbClr val="FF3399"/>
                </a:solidFill>
              </a:rPr>
              <a:t>nutrious</a:t>
            </a:r>
            <a:r>
              <a:rPr lang="en-US" sz="3600" dirty="0">
                <a:solidFill>
                  <a:srgbClr val="FF3399"/>
                </a:solidFill>
              </a:rPr>
              <a:t> food?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371601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HOW MUCH FOOD DO YOU NEED A 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-you-images-Sweet-thank-you-graphic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66800" y="-381000"/>
            <a:ext cx="6629400" cy="2743200"/>
          </a:xfrm>
        </p:spPr>
      </p:pic>
      <p:pic>
        <p:nvPicPr>
          <p:cNvPr id="5" name="Picture 4" descr="2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57400"/>
            <a:ext cx="4524375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09168" y="1545142"/>
            <a:ext cx="4891823" cy="5312858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3200" dirty="0"/>
              <a:t>MD.MONIR HOSSAIN</a:t>
            </a:r>
            <a:endParaRPr lang="en-US" sz="3200" dirty="0"/>
          </a:p>
          <a:p>
            <a:r>
              <a:rPr lang="en-US" sz="3200" dirty="0"/>
              <a:t>ASSTS. TEACHER</a:t>
            </a:r>
          </a:p>
          <a:p>
            <a:r>
              <a:rPr lang="en-US" sz="3200" dirty="0"/>
              <a:t>(ENGLISH)</a:t>
            </a:r>
            <a:endParaRPr lang="en-GB" sz="3200" dirty="0"/>
          </a:p>
          <a:p>
            <a:r>
              <a:rPr lang="en-GB" sz="3200" dirty="0"/>
              <a:t>GHATLAGAG KASURBAG DAKHIL MADRASAH. </a:t>
            </a:r>
          </a:p>
          <a:p>
            <a:r>
              <a:rPr lang="en-GB" sz="3200" dirty="0"/>
              <a:t>CHATKHIL –NOAKHAL</a:t>
            </a:r>
          </a:p>
          <a:p>
            <a:pPr marL="0" indent="0">
              <a:buNone/>
            </a:pPr>
            <a:r>
              <a:rPr lang="en-GB" sz="3200" dirty="0"/>
              <a:t>    MOB.01816247060</a:t>
            </a:r>
            <a:endParaRPr lang="en-US" sz="3200" dirty="0"/>
          </a:p>
          <a:p>
            <a:endParaRPr lang="en-GB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38849" y="1694663"/>
            <a:ext cx="4038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rgbClr val="FF3399"/>
                </a:solidFill>
              </a:rPr>
              <a:t>CLASS- EIGHT</a:t>
            </a:r>
          </a:p>
          <a:p>
            <a:pPr>
              <a:buNone/>
            </a:pPr>
            <a:r>
              <a:rPr lang="en-US" sz="3600" dirty="0">
                <a:solidFill>
                  <a:srgbClr val="FF3399"/>
                </a:solidFill>
              </a:rPr>
              <a:t>ENGLISH 1ST PAPER</a:t>
            </a:r>
          </a:p>
          <a:p>
            <a:pPr>
              <a:buNone/>
            </a:pPr>
            <a:r>
              <a:rPr lang="en-US" sz="3600" dirty="0">
                <a:solidFill>
                  <a:srgbClr val="FF3399"/>
                </a:solidFill>
              </a:rPr>
              <a:t>UNITE- 2</a:t>
            </a:r>
          </a:p>
          <a:p>
            <a:pPr>
              <a:buNone/>
            </a:pPr>
            <a:r>
              <a:rPr lang="en-US" sz="3600" dirty="0">
                <a:solidFill>
                  <a:srgbClr val="FF3399"/>
                </a:solidFill>
              </a:rPr>
              <a:t>LESSON-1</a:t>
            </a:r>
          </a:p>
          <a:p>
            <a:pPr>
              <a:buNone/>
            </a:pPr>
            <a:endParaRPr lang="en-US" sz="3600" dirty="0">
              <a:solidFill>
                <a:srgbClr val="FF3399"/>
              </a:solidFill>
            </a:endParaRPr>
          </a:p>
          <a:p>
            <a:endParaRPr lang="en-US" sz="3600" dirty="0">
              <a:solidFill>
                <a:srgbClr val="FF339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C00000"/>
                </a:solidFill>
              </a:rPr>
              <a:t>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232676049_6d0a97f9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28600"/>
            <a:ext cx="4724400" cy="2667000"/>
          </a:xfrm>
          <a:prstGeom prst="rect">
            <a:avLst/>
          </a:prstGeom>
        </p:spPr>
      </p:pic>
      <p:pic>
        <p:nvPicPr>
          <p:cNvPr id="7" name="Picture 6" descr="461434967_96276831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76600"/>
            <a:ext cx="4394200" cy="3286862"/>
          </a:xfrm>
          <a:prstGeom prst="rect">
            <a:avLst/>
          </a:prstGeom>
        </p:spPr>
      </p:pic>
      <p:pic>
        <p:nvPicPr>
          <p:cNvPr id="9" name="Picture 8" descr="dsc_01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10000" cy="2743200"/>
          </a:xfrm>
          <a:prstGeom prst="rect">
            <a:avLst/>
          </a:prstGeom>
        </p:spPr>
      </p:pic>
      <p:pic>
        <p:nvPicPr>
          <p:cNvPr id="10" name="Picture 9" descr="IMG_54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200400"/>
            <a:ext cx="39624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1905000"/>
            <a:ext cx="2286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Vegetable curry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2209800"/>
            <a:ext cx="2514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</a:rPr>
              <a:t>Chicken curry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5791200"/>
            <a:ext cx="373380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Leafy vegetables curry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6096000"/>
            <a:ext cx="2590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Small fish curry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fy-Green-Vegeta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9101" cy="3733799"/>
          </a:xfrm>
          <a:prstGeom prst="rect">
            <a:avLst/>
          </a:prstGeom>
        </p:spPr>
      </p:pic>
      <p:pic>
        <p:nvPicPr>
          <p:cNvPr id="6" name="Picture 5" descr="fruits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3352800"/>
            <a:ext cx="4648200" cy="2971800"/>
          </a:xfrm>
          <a:prstGeom prst="rect">
            <a:avLst/>
          </a:prstGeom>
        </p:spPr>
      </p:pic>
      <p:pic>
        <p:nvPicPr>
          <p:cNvPr id="8" name="Picture 7" descr="veggi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28600"/>
            <a:ext cx="44958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191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Leafy vegetable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3962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Colorfull</a:t>
            </a:r>
            <a:r>
              <a:rPr lang="en-US" sz="2800" dirty="0"/>
              <a:t> vegetable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6172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399"/>
                </a:solidFill>
              </a:rPr>
              <a:t>fruits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2545843" cy="2438400"/>
          </a:xfrm>
          <a:prstGeom prst="rect">
            <a:avLst/>
          </a:prstGeom>
        </p:spPr>
      </p:pic>
      <p:pic>
        <p:nvPicPr>
          <p:cNvPr id="4" name="Picture 3" descr="7159948_f2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784" y="228600"/>
            <a:ext cx="3716215" cy="3200400"/>
          </a:xfrm>
          <a:prstGeom prst="rect">
            <a:avLst/>
          </a:prstGeom>
        </p:spPr>
      </p:pic>
      <p:pic>
        <p:nvPicPr>
          <p:cNvPr id="5" name="Picture 4" descr="eateg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50292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133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Milk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3733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</a:rPr>
              <a:t>Nuts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6172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Egg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931695" y="1859340"/>
            <a:ext cx="17492033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3399"/>
                </a:solidFill>
              </a:rPr>
              <a:t>GOOD FOOD</a:t>
            </a:r>
            <a:endParaRPr lang="en-US" sz="9600" dirty="0">
              <a:solidFill>
                <a:srgbClr val="FF3399"/>
              </a:solidFill>
              <a:latin typeface="Aparajita" panose="020B050204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7724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807720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</a:rPr>
              <a:t>AFTER COMPLETE THIS LESSON, STUDENTS WILL BE ABLE TO:-</a:t>
            </a:r>
          </a:p>
          <a:p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733800"/>
            <a:ext cx="77724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TALKS ABOUT PICTURE IN ENGLISH</a:t>
            </a:r>
          </a:p>
          <a:p>
            <a:r>
              <a:rPr lang="en-US" sz="3200" dirty="0">
                <a:solidFill>
                  <a:srgbClr val="0070C0"/>
                </a:solidFill>
              </a:rPr>
              <a:t>READ TEXT AND ANSWER QUESTIONS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WRITE ANSWER TO QUESTIONS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WRITE A PARAGRAPH ABOUT GOOD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</a:p>
        </p:txBody>
      </p:sp>
      <p:pic>
        <p:nvPicPr>
          <p:cNvPr id="4" name="Content Placeholder 3" descr="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038600"/>
            <a:ext cx="3925223" cy="2819400"/>
          </a:xfrm>
        </p:spPr>
      </p:pic>
      <p:pic>
        <p:nvPicPr>
          <p:cNvPr id="5" name="Picture 4" descr="Chicken_Cur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962400"/>
            <a:ext cx="3810000" cy="2895600"/>
          </a:xfrm>
          <a:prstGeom prst="rect">
            <a:avLst/>
          </a:prstGeom>
        </p:spPr>
      </p:pic>
      <p:pic>
        <p:nvPicPr>
          <p:cNvPr id="6" name="Picture 5" descr="fried-eg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914400"/>
            <a:ext cx="3657600" cy="3008376"/>
          </a:xfrm>
          <a:prstGeom prst="rect">
            <a:avLst/>
          </a:prstGeom>
        </p:spPr>
      </p:pic>
      <p:pic>
        <p:nvPicPr>
          <p:cNvPr id="7" name="Picture 6" descr="parippuedited569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914400"/>
            <a:ext cx="42672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EVERYDAY WE SHOULD EAT CERTAIN AMOUNT OF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Complete the sentences individually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should eat good food</a:t>
            </a:r>
            <a:r>
              <a:rPr lang="en-US" dirty="0"/>
              <a:t>……………………</a:t>
            </a:r>
          </a:p>
          <a:p>
            <a:r>
              <a:rPr lang="en-US" dirty="0">
                <a:solidFill>
                  <a:srgbClr val="FF3399"/>
                </a:solidFill>
              </a:rPr>
              <a:t>We should not eat more then</a:t>
            </a:r>
            <a:r>
              <a:rPr lang="en-US" dirty="0"/>
              <a:t>……………..</a:t>
            </a:r>
          </a:p>
          <a:p>
            <a:r>
              <a:rPr lang="en-US" dirty="0">
                <a:solidFill>
                  <a:srgbClr val="009900"/>
                </a:solidFill>
              </a:rPr>
              <a:t>Eating too much food is</a:t>
            </a:r>
            <a:r>
              <a:rPr lang="en-US" dirty="0"/>
              <a:t>……………………….</a:t>
            </a:r>
          </a:p>
          <a:p>
            <a:r>
              <a:rPr lang="en-US" dirty="0">
                <a:solidFill>
                  <a:srgbClr val="7030A0"/>
                </a:solidFill>
              </a:rPr>
              <a:t>Good food means </a:t>
            </a:r>
            <a:r>
              <a:rPr lang="en-US" dirty="0"/>
              <a:t>……………………………….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218</Words>
  <Application>Microsoft Office PowerPoint</Application>
  <PresentationFormat>On-screen Show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Identity</vt:lpstr>
      <vt:lpstr>PowerPoint Presentation</vt:lpstr>
      <vt:lpstr>PowerPoint Presentation</vt:lpstr>
      <vt:lpstr>PowerPoint Presentation</vt:lpstr>
      <vt:lpstr>PowerPoint Presentation</vt:lpstr>
      <vt:lpstr>LEARNING OUTCOMES</vt:lpstr>
      <vt:lpstr> </vt:lpstr>
      <vt:lpstr>Complete the sentences individually</vt:lpstr>
      <vt:lpstr>Correct answer</vt:lpstr>
      <vt:lpstr>EVALUATION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Md. Monir Hossain</cp:lastModifiedBy>
  <cp:revision>40</cp:revision>
  <dcterms:created xsi:type="dcterms:W3CDTF">2006-08-16T00:00:00Z</dcterms:created>
  <dcterms:modified xsi:type="dcterms:W3CDTF">2021-01-22T16:05:58Z</dcterms:modified>
</cp:coreProperties>
</file>