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0" r:id="rId11"/>
    <p:sldId id="266" r:id="rId12"/>
    <p:sldId id="268" r:id="rId13"/>
    <p:sldId id="271" r:id="rId14"/>
    <p:sldId id="269" r:id="rId15"/>
    <p:sldId id="270" r:id="rId16"/>
    <p:sldId id="276" r:id="rId17"/>
    <p:sldId id="277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nvin antor" initials="ta" lastIdx="1" clrIdx="0">
    <p:extLst>
      <p:ext uri="{19B8F6BF-5375-455C-9EA6-DF929625EA0E}">
        <p15:presenceInfo xmlns:p15="http://schemas.microsoft.com/office/powerpoint/2012/main" userId="4935fe523b6911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vin antor" userId="4935fe523b69113c" providerId="LiveId" clId="{4D10669E-167F-4A6F-96C4-EE6B9C0F1D2B}"/>
    <pc:docChg chg="undo custSel addSld delSld modSld sldOrd">
      <pc:chgData name="thanvin antor" userId="4935fe523b69113c" providerId="LiveId" clId="{4D10669E-167F-4A6F-96C4-EE6B9C0F1D2B}" dt="2021-01-22T16:55:46.956" v="2184" actId="1076"/>
      <pc:docMkLst>
        <pc:docMk/>
      </pc:docMkLst>
      <pc:sldChg chg="addSp delSp modSp mod">
        <pc:chgData name="thanvin antor" userId="4935fe523b69113c" providerId="LiveId" clId="{4D10669E-167F-4A6F-96C4-EE6B9C0F1D2B}" dt="2021-01-22T14:00:00.517" v="75" actId="207"/>
        <pc:sldMkLst>
          <pc:docMk/>
          <pc:sldMk cId="0" sldId="256"/>
        </pc:sldMkLst>
        <pc:spChg chg="del mod">
          <ac:chgData name="thanvin antor" userId="4935fe523b69113c" providerId="LiveId" clId="{4D10669E-167F-4A6F-96C4-EE6B9C0F1D2B}" dt="2021-01-22T13:57:04.048" v="73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thanvin antor" userId="4935fe523b69113c" providerId="LiveId" clId="{4D10669E-167F-4A6F-96C4-EE6B9C0F1D2B}" dt="2021-01-22T14:00:00.517" v="75" actId="207"/>
          <ac:spMkLst>
            <pc:docMk/>
            <pc:sldMk cId="0" sldId="256"/>
            <ac:spMk id="18" creationId="{F34AE7C6-5F6A-409B-802A-B77E8E67D36E}"/>
          </ac:spMkLst>
        </pc:spChg>
        <pc:picChg chg="del mod">
          <ac:chgData name="thanvin antor" userId="4935fe523b69113c" providerId="LiveId" clId="{4D10669E-167F-4A6F-96C4-EE6B9C0F1D2B}" dt="2021-01-22T13:50:00.340" v="16" actId="478"/>
          <ac:picMkLst>
            <pc:docMk/>
            <pc:sldMk cId="0" sldId="256"/>
            <ac:picMk id="2" creationId="{00000000-0000-0000-0000-000000000000}"/>
          </ac:picMkLst>
        </pc:picChg>
        <pc:picChg chg="add del mod">
          <ac:chgData name="thanvin antor" userId="4935fe523b69113c" providerId="LiveId" clId="{4D10669E-167F-4A6F-96C4-EE6B9C0F1D2B}" dt="2021-01-22T13:48:20.607" v="1" actId="478"/>
          <ac:picMkLst>
            <pc:docMk/>
            <pc:sldMk cId="0" sldId="256"/>
            <ac:picMk id="5" creationId="{154AD33D-6A62-488C-B5A3-39597710B502}"/>
          </ac:picMkLst>
        </pc:picChg>
        <pc:picChg chg="add del mod">
          <ac:chgData name="thanvin antor" userId="4935fe523b69113c" providerId="LiveId" clId="{4D10669E-167F-4A6F-96C4-EE6B9C0F1D2B}" dt="2021-01-22T13:48:40.276" v="3" actId="478"/>
          <ac:picMkLst>
            <pc:docMk/>
            <pc:sldMk cId="0" sldId="256"/>
            <ac:picMk id="7" creationId="{78D6718D-F3B2-4037-B512-1BF224A506B8}"/>
          </ac:picMkLst>
        </pc:picChg>
        <pc:picChg chg="add del mod">
          <ac:chgData name="thanvin antor" userId="4935fe523b69113c" providerId="LiveId" clId="{4D10669E-167F-4A6F-96C4-EE6B9C0F1D2B}" dt="2021-01-22T13:48:52.150" v="5" actId="478"/>
          <ac:picMkLst>
            <pc:docMk/>
            <pc:sldMk cId="0" sldId="256"/>
            <ac:picMk id="9" creationId="{DAB1B1E4-704F-433A-8FE3-FB426056D91B}"/>
          </ac:picMkLst>
        </pc:picChg>
        <pc:picChg chg="add del mod">
          <ac:chgData name="thanvin antor" userId="4935fe523b69113c" providerId="LiveId" clId="{4D10669E-167F-4A6F-96C4-EE6B9C0F1D2B}" dt="2021-01-22T13:52:21.700" v="38" actId="478"/>
          <ac:picMkLst>
            <pc:docMk/>
            <pc:sldMk cId="0" sldId="256"/>
            <ac:picMk id="11" creationId="{8D1661D0-A0FF-425D-8074-303A1B89287E}"/>
          </ac:picMkLst>
        </pc:picChg>
        <pc:picChg chg="add del mod">
          <ac:chgData name="thanvin antor" userId="4935fe523b69113c" providerId="LiveId" clId="{4D10669E-167F-4A6F-96C4-EE6B9C0F1D2B}" dt="2021-01-22T13:51:17.511" v="28" actId="478"/>
          <ac:picMkLst>
            <pc:docMk/>
            <pc:sldMk cId="0" sldId="256"/>
            <ac:picMk id="13" creationId="{5C10FD25-D296-4D86-929E-32A807BE0897}"/>
          </ac:picMkLst>
        </pc:picChg>
        <pc:picChg chg="add mod">
          <ac:chgData name="thanvin antor" userId="4935fe523b69113c" providerId="LiveId" clId="{4D10669E-167F-4A6F-96C4-EE6B9C0F1D2B}" dt="2021-01-22T13:56:10.545" v="66" actId="14100"/>
          <ac:picMkLst>
            <pc:docMk/>
            <pc:sldMk cId="0" sldId="256"/>
            <ac:picMk id="14" creationId="{B867D975-1DD1-409E-AFAA-B2B4339C4866}"/>
          </ac:picMkLst>
        </pc:picChg>
        <pc:picChg chg="add mod">
          <ac:chgData name="thanvin antor" userId="4935fe523b69113c" providerId="LiveId" clId="{4D10669E-167F-4A6F-96C4-EE6B9C0F1D2B}" dt="2021-01-22T13:56:50.707" v="69" actId="14100"/>
          <ac:picMkLst>
            <pc:docMk/>
            <pc:sldMk cId="0" sldId="256"/>
            <ac:picMk id="15" creationId="{DB010140-F85C-45BB-89E8-8C9BA87D6138}"/>
          </ac:picMkLst>
        </pc:picChg>
        <pc:picChg chg="add mod">
          <ac:chgData name="thanvin antor" userId="4935fe523b69113c" providerId="LiveId" clId="{4D10669E-167F-4A6F-96C4-EE6B9C0F1D2B}" dt="2021-01-22T13:56:54.972" v="70" actId="14100"/>
          <ac:picMkLst>
            <pc:docMk/>
            <pc:sldMk cId="0" sldId="256"/>
            <ac:picMk id="16" creationId="{C2C7403A-7E6A-4D10-877A-E5A380898757}"/>
          </ac:picMkLst>
        </pc:picChg>
      </pc:sldChg>
      <pc:sldChg chg="ord">
        <pc:chgData name="thanvin antor" userId="4935fe523b69113c" providerId="LiveId" clId="{4D10669E-167F-4A6F-96C4-EE6B9C0F1D2B}" dt="2021-01-22T16:50:10.204" v="2157"/>
        <pc:sldMkLst>
          <pc:docMk/>
          <pc:sldMk cId="0" sldId="260"/>
        </pc:sldMkLst>
      </pc:sldChg>
      <pc:sldChg chg="ord">
        <pc:chgData name="thanvin antor" userId="4935fe523b69113c" providerId="LiveId" clId="{4D10669E-167F-4A6F-96C4-EE6B9C0F1D2B}" dt="2021-01-22T16:50:01.316" v="2155"/>
        <pc:sldMkLst>
          <pc:docMk/>
          <pc:sldMk cId="0" sldId="261"/>
        </pc:sldMkLst>
      </pc:sldChg>
      <pc:sldChg chg="ord">
        <pc:chgData name="thanvin antor" userId="4935fe523b69113c" providerId="LiveId" clId="{4D10669E-167F-4A6F-96C4-EE6B9C0F1D2B}" dt="2021-01-22T14:00:24.433" v="77"/>
        <pc:sldMkLst>
          <pc:docMk/>
          <pc:sldMk cId="0" sldId="263"/>
        </pc:sldMkLst>
      </pc:sldChg>
      <pc:sldChg chg="addSp modSp mod">
        <pc:chgData name="thanvin antor" userId="4935fe523b69113c" providerId="LiveId" clId="{4D10669E-167F-4A6F-96C4-EE6B9C0F1D2B}" dt="2021-01-22T14:47:24.494" v="754" actId="13822"/>
        <pc:sldMkLst>
          <pc:docMk/>
          <pc:sldMk cId="0" sldId="264"/>
        </pc:sldMkLst>
        <pc:spChg chg="add mod">
          <ac:chgData name="thanvin antor" userId="4935fe523b69113c" providerId="LiveId" clId="{4D10669E-167F-4A6F-96C4-EE6B9C0F1D2B}" dt="2021-01-22T14:47:03.243" v="752" actId="14100"/>
          <ac:spMkLst>
            <pc:docMk/>
            <pc:sldMk cId="0" sldId="264"/>
            <ac:spMk id="2" creationId="{3DEDDD02-8473-4DEA-852A-CE06F2EA18A4}"/>
          </ac:spMkLst>
        </pc:spChg>
        <pc:spChg chg="mod">
          <ac:chgData name="thanvin antor" userId="4935fe523b69113c" providerId="LiveId" clId="{4D10669E-167F-4A6F-96C4-EE6B9C0F1D2B}" dt="2021-01-22T14:45:01.768" v="737" actId="14100"/>
          <ac:spMkLst>
            <pc:docMk/>
            <pc:sldMk cId="0" sldId="264"/>
            <ac:spMk id="4" creationId="{00000000-0000-0000-0000-000000000000}"/>
          </ac:spMkLst>
        </pc:spChg>
        <pc:spChg chg="add mod">
          <ac:chgData name="thanvin antor" userId="4935fe523b69113c" providerId="LiveId" clId="{4D10669E-167F-4A6F-96C4-EE6B9C0F1D2B}" dt="2021-01-22T14:47:24.494" v="754" actId="13822"/>
          <ac:spMkLst>
            <pc:docMk/>
            <pc:sldMk cId="0" sldId="264"/>
            <ac:spMk id="5" creationId="{EEB524C6-D8D8-474B-B41D-222D9F5FA368}"/>
          </ac:spMkLst>
        </pc:spChg>
      </pc:sldChg>
      <pc:sldChg chg="addSp delSp modSp mod">
        <pc:chgData name="thanvin antor" userId="4935fe523b69113c" providerId="LiveId" clId="{4D10669E-167F-4A6F-96C4-EE6B9C0F1D2B}" dt="2021-01-22T14:41:26.532" v="734" actId="13822"/>
        <pc:sldMkLst>
          <pc:docMk/>
          <pc:sldMk cId="0" sldId="265"/>
        </pc:sldMkLst>
        <pc:spChg chg="mod">
          <ac:chgData name="thanvin antor" userId="4935fe523b69113c" providerId="LiveId" clId="{4D10669E-167F-4A6F-96C4-EE6B9C0F1D2B}" dt="2021-01-22T14:36:29.255" v="714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thanvin antor" userId="4935fe523b69113c" providerId="LiveId" clId="{4D10669E-167F-4A6F-96C4-EE6B9C0F1D2B}" dt="2021-01-22T14:12:13.697" v="96" actId="14100"/>
          <ac:spMkLst>
            <pc:docMk/>
            <pc:sldMk cId="0" sldId="265"/>
            <ac:spMk id="4" creationId="{00000000-0000-0000-0000-000000000000}"/>
          </ac:spMkLst>
        </pc:spChg>
        <pc:spChg chg="add mod">
          <ac:chgData name="thanvin antor" userId="4935fe523b69113c" providerId="LiveId" clId="{4D10669E-167F-4A6F-96C4-EE6B9C0F1D2B}" dt="2021-01-22T14:40:01.558" v="731" actId="14100"/>
          <ac:spMkLst>
            <pc:docMk/>
            <pc:sldMk cId="0" sldId="265"/>
            <ac:spMk id="7" creationId="{8FFEE170-69A7-488C-AE20-C79318138A28}"/>
          </ac:spMkLst>
        </pc:spChg>
        <pc:spChg chg="add mod">
          <ac:chgData name="thanvin antor" userId="4935fe523b69113c" providerId="LiveId" clId="{4D10669E-167F-4A6F-96C4-EE6B9C0F1D2B}" dt="2021-01-22T14:41:26.532" v="734" actId="13822"/>
          <ac:spMkLst>
            <pc:docMk/>
            <pc:sldMk cId="0" sldId="265"/>
            <ac:spMk id="8" creationId="{F16CD536-5393-4105-871E-7749B88F0987}"/>
          </ac:spMkLst>
        </pc:spChg>
        <pc:graphicFrameChg chg="add del mod modGraphic">
          <ac:chgData name="thanvin antor" userId="4935fe523b69113c" providerId="LiveId" clId="{4D10669E-167F-4A6F-96C4-EE6B9C0F1D2B}" dt="2021-01-22T14:12:20.747" v="98" actId="478"/>
          <ac:graphicFrameMkLst>
            <pc:docMk/>
            <pc:sldMk cId="0" sldId="265"/>
            <ac:graphicFrameMk id="5" creationId="{5DE5F3CE-09CF-4126-91BC-450BA4937C94}"/>
          </ac:graphicFrameMkLst>
        </pc:graphicFrameChg>
        <pc:graphicFrameChg chg="add mod modGraphic">
          <ac:chgData name="thanvin antor" userId="4935fe523b69113c" providerId="LiveId" clId="{4D10669E-167F-4A6F-96C4-EE6B9C0F1D2B}" dt="2021-01-22T14:38:45.799" v="725" actId="14100"/>
          <ac:graphicFrameMkLst>
            <pc:docMk/>
            <pc:sldMk cId="0" sldId="265"/>
            <ac:graphicFrameMk id="6" creationId="{A6EF35BB-E89B-4C4D-918C-8AC9C15D1E16}"/>
          </ac:graphicFrameMkLst>
        </pc:graphicFrameChg>
        <pc:picChg chg="del mod">
          <ac:chgData name="thanvin antor" userId="4935fe523b69113c" providerId="LiveId" clId="{4D10669E-167F-4A6F-96C4-EE6B9C0F1D2B}" dt="2021-01-22T14:35:56.625" v="711" actId="478"/>
          <ac:picMkLst>
            <pc:docMk/>
            <pc:sldMk cId="0" sldId="265"/>
            <ac:picMk id="3" creationId="{C2A0DC33-5659-4457-8B30-D1C779C4E1E1}"/>
          </ac:picMkLst>
        </pc:picChg>
      </pc:sldChg>
      <pc:sldChg chg="addSp delSp modSp mod">
        <pc:chgData name="thanvin antor" userId="4935fe523b69113c" providerId="LiveId" clId="{4D10669E-167F-4A6F-96C4-EE6B9C0F1D2B}" dt="2021-01-22T15:25:00.516" v="1730" actId="14100"/>
        <pc:sldMkLst>
          <pc:docMk/>
          <pc:sldMk cId="0" sldId="266"/>
        </pc:sldMkLst>
        <pc:spChg chg="mod">
          <ac:chgData name="thanvin antor" userId="4935fe523b69113c" providerId="LiveId" clId="{4D10669E-167F-4A6F-96C4-EE6B9C0F1D2B}" dt="2021-01-22T15:15:37.880" v="1479" actId="1076"/>
          <ac:spMkLst>
            <pc:docMk/>
            <pc:sldMk cId="0" sldId="266"/>
            <ac:spMk id="2" creationId="{00000000-0000-0000-0000-000000000000}"/>
          </ac:spMkLst>
        </pc:spChg>
        <pc:spChg chg="add mod">
          <ac:chgData name="thanvin antor" userId="4935fe523b69113c" providerId="LiveId" clId="{4D10669E-167F-4A6F-96C4-EE6B9C0F1D2B}" dt="2021-01-22T14:53:46.364" v="810" actId="14100"/>
          <ac:spMkLst>
            <pc:docMk/>
            <pc:sldMk cId="0" sldId="266"/>
            <ac:spMk id="4" creationId="{D4E001D3-5D46-4FBD-A73F-FD50B73D9C58}"/>
          </ac:spMkLst>
        </pc:spChg>
        <pc:spChg chg="add mod">
          <ac:chgData name="thanvin antor" userId="4935fe523b69113c" providerId="LiveId" clId="{4D10669E-167F-4A6F-96C4-EE6B9C0F1D2B}" dt="2021-01-22T14:54:15.016" v="813" actId="13822"/>
          <ac:spMkLst>
            <pc:docMk/>
            <pc:sldMk cId="0" sldId="266"/>
            <ac:spMk id="5" creationId="{62F75A46-7D9E-47D5-A41E-C5799F3052D4}"/>
          </ac:spMkLst>
        </pc:spChg>
        <pc:spChg chg="add mod">
          <ac:chgData name="thanvin antor" userId="4935fe523b69113c" providerId="LiveId" clId="{4D10669E-167F-4A6F-96C4-EE6B9C0F1D2B}" dt="2021-01-22T15:25:00.516" v="1730" actId="14100"/>
          <ac:spMkLst>
            <pc:docMk/>
            <pc:sldMk cId="0" sldId="266"/>
            <ac:spMk id="7" creationId="{5036D857-80F7-4CD2-A090-27403E4586FE}"/>
          </ac:spMkLst>
        </pc:spChg>
        <pc:graphicFrameChg chg="add mod modGraphic">
          <ac:chgData name="thanvin antor" userId="4935fe523b69113c" providerId="LiveId" clId="{4D10669E-167F-4A6F-96C4-EE6B9C0F1D2B}" dt="2021-01-22T15:21:46.933" v="1724" actId="207"/>
          <ac:graphicFrameMkLst>
            <pc:docMk/>
            <pc:sldMk cId="0" sldId="266"/>
            <ac:graphicFrameMk id="6" creationId="{1E4EAA66-4971-4C3A-A9CD-B5CCD07BCE32}"/>
          </ac:graphicFrameMkLst>
        </pc:graphicFrameChg>
        <pc:picChg chg="del mod">
          <ac:chgData name="thanvin antor" userId="4935fe523b69113c" providerId="LiveId" clId="{4D10669E-167F-4A6F-96C4-EE6B9C0F1D2B}" dt="2021-01-22T15:15:46.047" v="1480" actId="478"/>
          <ac:picMkLst>
            <pc:docMk/>
            <pc:sldMk cId="0" sldId="266"/>
            <ac:picMk id="3" creationId="{5EE687B6-6407-49A6-A33A-CD0C4EB339FB}"/>
          </ac:picMkLst>
        </pc:picChg>
      </pc:sldChg>
      <pc:sldChg chg="delSp del mod">
        <pc:chgData name="thanvin antor" userId="4935fe523b69113c" providerId="LiveId" clId="{4D10669E-167F-4A6F-96C4-EE6B9C0F1D2B}" dt="2021-01-22T16:09:53.856" v="1799" actId="2696"/>
        <pc:sldMkLst>
          <pc:docMk/>
          <pc:sldMk cId="0" sldId="267"/>
        </pc:sldMkLst>
        <pc:spChg chg="del">
          <ac:chgData name="thanvin antor" userId="4935fe523b69113c" providerId="LiveId" clId="{4D10669E-167F-4A6F-96C4-EE6B9C0F1D2B}" dt="2021-01-22T16:09:48.338" v="1798" actId="478"/>
          <ac:spMkLst>
            <pc:docMk/>
            <pc:sldMk cId="0" sldId="267"/>
            <ac:spMk id="2" creationId="{00000000-0000-0000-0000-000000000000}"/>
          </ac:spMkLst>
        </pc:spChg>
      </pc:sldChg>
      <pc:sldChg chg="addSp modSp mod ord">
        <pc:chgData name="thanvin antor" userId="4935fe523b69113c" providerId="LiveId" clId="{4D10669E-167F-4A6F-96C4-EE6B9C0F1D2B}" dt="2021-01-22T16:06:12.876" v="1757"/>
        <pc:sldMkLst>
          <pc:docMk/>
          <pc:sldMk cId="0" sldId="268"/>
        </pc:sldMkLst>
        <pc:spChg chg="mod">
          <ac:chgData name="thanvin antor" userId="4935fe523b69113c" providerId="LiveId" clId="{4D10669E-167F-4A6F-96C4-EE6B9C0F1D2B}" dt="2021-01-22T16:01:13.539" v="1744" actId="14100"/>
          <ac:spMkLst>
            <pc:docMk/>
            <pc:sldMk cId="0" sldId="268"/>
            <ac:spMk id="4" creationId="{00000000-0000-0000-0000-000000000000}"/>
          </ac:spMkLst>
        </pc:spChg>
        <pc:spChg chg="add mod">
          <ac:chgData name="thanvin antor" userId="4935fe523b69113c" providerId="LiveId" clId="{4D10669E-167F-4A6F-96C4-EE6B9C0F1D2B}" dt="2021-01-22T16:02:42.171" v="1755" actId="14100"/>
          <ac:spMkLst>
            <pc:docMk/>
            <pc:sldMk cId="0" sldId="268"/>
            <ac:spMk id="5" creationId="{D5241861-BD3F-4B96-84C7-857325BEE62E}"/>
          </ac:spMkLst>
        </pc:spChg>
        <pc:spChg chg="add mod">
          <ac:chgData name="thanvin antor" userId="4935fe523b69113c" providerId="LiveId" clId="{4D10669E-167F-4A6F-96C4-EE6B9C0F1D2B}" dt="2021-01-22T16:01:49.252" v="1748" actId="13822"/>
          <ac:spMkLst>
            <pc:docMk/>
            <pc:sldMk cId="0" sldId="268"/>
            <ac:spMk id="6" creationId="{1ADACC1A-2696-4775-888E-3CD7D729065D}"/>
          </ac:spMkLst>
        </pc:spChg>
        <pc:picChg chg="mod">
          <ac:chgData name="thanvin antor" userId="4935fe523b69113c" providerId="LiveId" clId="{4D10669E-167F-4A6F-96C4-EE6B9C0F1D2B}" dt="2021-01-22T16:02:10.627" v="1752" actId="14100"/>
          <ac:picMkLst>
            <pc:docMk/>
            <pc:sldMk cId="0" sldId="268"/>
            <ac:picMk id="3" creationId="{DB6010C4-A79D-4655-85C7-92F348A7D279}"/>
          </ac:picMkLst>
        </pc:picChg>
      </pc:sldChg>
      <pc:sldChg chg="addSp modSp mod">
        <pc:chgData name="thanvin antor" userId="4935fe523b69113c" providerId="LiveId" clId="{4D10669E-167F-4A6F-96C4-EE6B9C0F1D2B}" dt="2021-01-22T16:08:52.975" v="1795" actId="13822"/>
        <pc:sldMkLst>
          <pc:docMk/>
          <pc:sldMk cId="0" sldId="269"/>
        </pc:sldMkLst>
        <pc:spChg chg="add mod">
          <ac:chgData name="thanvin antor" userId="4935fe523b69113c" providerId="LiveId" clId="{4D10669E-167F-4A6F-96C4-EE6B9C0F1D2B}" dt="2021-01-22T16:08:26.874" v="1792" actId="255"/>
          <ac:spMkLst>
            <pc:docMk/>
            <pc:sldMk cId="0" sldId="269"/>
            <ac:spMk id="4" creationId="{D9697064-4CD0-430B-9BDD-7BC76C1CB4CE}"/>
          </ac:spMkLst>
        </pc:spChg>
        <pc:spChg chg="add mod">
          <ac:chgData name="thanvin antor" userId="4935fe523b69113c" providerId="LiveId" clId="{4D10669E-167F-4A6F-96C4-EE6B9C0F1D2B}" dt="2021-01-22T16:08:52.975" v="1795" actId="13822"/>
          <ac:spMkLst>
            <pc:docMk/>
            <pc:sldMk cId="0" sldId="269"/>
            <ac:spMk id="5" creationId="{8B232C4B-7390-4AF0-9908-6EE46067E598}"/>
          </ac:spMkLst>
        </pc:spChg>
      </pc:sldChg>
      <pc:sldChg chg="ord">
        <pc:chgData name="thanvin antor" userId="4935fe523b69113c" providerId="LiveId" clId="{4D10669E-167F-4A6F-96C4-EE6B9C0F1D2B}" dt="2021-01-22T16:09:14.932" v="1797"/>
        <pc:sldMkLst>
          <pc:docMk/>
          <pc:sldMk cId="0" sldId="271"/>
        </pc:sldMkLst>
      </pc:sldChg>
      <pc:sldChg chg="modSp del mod">
        <pc:chgData name="thanvin antor" userId="4935fe523b69113c" providerId="LiveId" clId="{4D10669E-167F-4A6F-96C4-EE6B9C0F1D2B}" dt="2021-01-22T16:41:27.620" v="2091" actId="2696"/>
        <pc:sldMkLst>
          <pc:docMk/>
          <pc:sldMk cId="0" sldId="272"/>
        </pc:sldMkLst>
        <pc:picChg chg="mod">
          <ac:chgData name="thanvin antor" userId="4935fe523b69113c" providerId="LiveId" clId="{4D10669E-167F-4A6F-96C4-EE6B9C0F1D2B}" dt="2021-01-22T16:18:21.397" v="1840" actId="1076"/>
          <ac:picMkLst>
            <pc:docMk/>
            <pc:sldMk cId="0" sldId="272"/>
            <ac:picMk id="3" creationId="{73BDEBFC-81D0-4547-A5FD-BCBDF19F82D6}"/>
          </ac:picMkLst>
        </pc:picChg>
      </pc:sldChg>
      <pc:sldChg chg="addSp delSp modSp mod">
        <pc:chgData name="thanvin antor" userId="4935fe523b69113c" providerId="LiveId" clId="{4D10669E-167F-4A6F-96C4-EE6B9C0F1D2B}" dt="2021-01-22T16:55:46.956" v="2184" actId="1076"/>
        <pc:sldMkLst>
          <pc:docMk/>
          <pc:sldMk cId="0" sldId="273"/>
        </pc:sldMkLst>
        <pc:spChg chg="add del mod">
          <ac:chgData name="thanvin antor" userId="4935fe523b69113c" providerId="LiveId" clId="{4D10669E-167F-4A6F-96C4-EE6B9C0F1D2B}" dt="2021-01-22T16:45:44.015" v="2135" actId="1076"/>
          <ac:spMkLst>
            <pc:docMk/>
            <pc:sldMk cId="0" sldId="273"/>
            <ac:spMk id="2" creationId="{00000000-0000-0000-0000-000000000000}"/>
          </ac:spMkLst>
        </pc:spChg>
        <pc:spChg chg="mod">
          <ac:chgData name="thanvin antor" userId="4935fe523b69113c" providerId="LiveId" clId="{4D10669E-167F-4A6F-96C4-EE6B9C0F1D2B}" dt="2021-01-22T16:44:10.672" v="2118" actId="14100"/>
          <ac:spMkLst>
            <pc:docMk/>
            <pc:sldMk cId="0" sldId="273"/>
            <ac:spMk id="4" creationId="{00000000-0000-0000-0000-000000000000}"/>
          </ac:spMkLst>
        </pc:spChg>
        <pc:spChg chg="mod">
          <ac:chgData name="thanvin antor" userId="4935fe523b69113c" providerId="LiveId" clId="{4D10669E-167F-4A6F-96C4-EE6B9C0F1D2B}" dt="2021-01-22T16:44:19.482" v="2119" actId="14100"/>
          <ac:spMkLst>
            <pc:docMk/>
            <pc:sldMk cId="0" sldId="273"/>
            <ac:spMk id="6" creationId="{00000000-0000-0000-0000-000000000000}"/>
          </ac:spMkLst>
        </pc:spChg>
        <pc:picChg chg="mod">
          <ac:chgData name="thanvin antor" userId="4935fe523b69113c" providerId="LiveId" clId="{4D10669E-167F-4A6F-96C4-EE6B9C0F1D2B}" dt="2021-01-22T16:55:46.956" v="2184" actId="1076"/>
          <ac:picMkLst>
            <pc:docMk/>
            <pc:sldMk cId="0" sldId="273"/>
            <ac:picMk id="5" creationId="{00000000-0000-0000-0000-000000000000}"/>
          </ac:picMkLst>
        </pc:picChg>
        <pc:picChg chg="add mod">
          <ac:chgData name="thanvin antor" userId="4935fe523b69113c" providerId="LiveId" clId="{4D10669E-167F-4A6F-96C4-EE6B9C0F1D2B}" dt="2021-01-22T16:46:19.601" v="2141" actId="14100"/>
          <ac:picMkLst>
            <pc:docMk/>
            <pc:sldMk cId="0" sldId="273"/>
            <ac:picMk id="8" creationId="{85D254E3-CC64-46C5-87F8-FCB64D1D1B73}"/>
          </ac:picMkLst>
        </pc:picChg>
        <pc:picChg chg="add del mod">
          <ac:chgData name="thanvin antor" userId="4935fe523b69113c" providerId="LiveId" clId="{4D10669E-167F-4A6F-96C4-EE6B9C0F1D2B}" dt="2021-01-22T16:45:06.257" v="2126" actId="478"/>
          <ac:picMkLst>
            <pc:docMk/>
            <pc:sldMk cId="0" sldId="273"/>
            <ac:picMk id="9" creationId="{988C913C-2EF1-42CC-8A00-7CF97011EC6F}"/>
          </ac:picMkLst>
        </pc:picChg>
        <pc:picChg chg="add del mod">
          <ac:chgData name="thanvin antor" userId="4935fe523b69113c" providerId="LiveId" clId="{4D10669E-167F-4A6F-96C4-EE6B9C0F1D2B}" dt="2021-01-22T16:43:51.564" v="2115" actId="478"/>
          <ac:picMkLst>
            <pc:docMk/>
            <pc:sldMk cId="0" sldId="273"/>
            <ac:picMk id="10" creationId="{092C7874-4F7C-4F14-91C5-F2852AFE6EFB}"/>
          </ac:picMkLst>
        </pc:picChg>
        <pc:picChg chg="add del mod">
          <ac:chgData name="thanvin antor" userId="4935fe523b69113c" providerId="LiveId" clId="{4D10669E-167F-4A6F-96C4-EE6B9C0F1D2B}" dt="2021-01-22T16:47:29.413" v="2153" actId="478"/>
          <ac:picMkLst>
            <pc:docMk/>
            <pc:sldMk cId="0" sldId="273"/>
            <ac:picMk id="11" creationId="{EDFD0058-8046-45A7-8BC9-45FE7EF83524}"/>
          </ac:picMkLst>
        </pc:picChg>
        <pc:picChg chg="add mod">
          <ac:chgData name="thanvin antor" userId="4935fe523b69113c" providerId="LiveId" clId="{4D10669E-167F-4A6F-96C4-EE6B9C0F1D2B}" dt="2021-01-22T16:53:44.593" v="2171" actId="1076"/>
          <ac:picMkLst>
            <pc:docMk/>
            <pc:sldMk cId="0" sldId="273"/>
            <ac:picMk id="13" creationId="{5CA294C3-EEAD-44F6-88CB-570864EBC7AA}"/>
          </ac:picMkLst>
        </pc:picChg>
      </pc:sldChg>
      <pc:sldChg chg="modSp mod">
        <pc:chgData name="thanvin antor" userId="4935fe523b69113c" providerId="LiveId" clId="{4D10669E-167F-4A6F-96C4-EE6B9C0F1D2B}" dt="2021-01-22T16:52:05.865" v="2159" actId="1076"/>
        <pc:sldMkLst>
          <pc:docMk/>
          <pc:sldMk cId="0" sldId="274"/>
        </pc:sldMkLst>
        <pc:picChg chg="mod">
          <ac:chgData name="thanvin antor" userId="4935fe523b69113c" providerId="LiveId" clId="{4D10669E-167F-4A6F-96C4-EE6B9C0F1D2B}" dt="2021-01-22T16:52:05.865" v="2159" actId="1076"/>
          <ac:picMkLst>
            <pc:docMk/>
            <pc:sldMk cId="0" sldId="274"/>
            <ac:picMk id="4" creationId="{00000000-0000-0000-0000-000000000000}"/>
          </ac:picMkLst>
        </pc:picChg>
      </pc:sldChg>
      <pc:sldChg chg="addSp delSp modSp new mod">
        <pc:chgData name="thanvin antor" userId="4935fe523b69113c" providerId="LiveId" clId="{4D10669E-167F-4A6F-96C4-EE6B9C0F1D2B}" dt="2021-01-22T16:17:56.543" v="1839" actId="13822"/>
        <pc:sldMkLst>
          <pc:docMk/>
          <pc:sldMk cId="1074286465" sldId="275"/>
        </pc:sldMkLst>
        <pc:spChg chg="add del mod">
          <ac:chgData name="thanvin antor" userId="4935fe523b69113c" providerId="LiveId" clId="{4D10669E-167F-4A6F-96C4-EE6B9C0F1D2B}" dt="2021-01-22T16:15:06.135" v="1808" actId="478"/>
          <ac:spMkLst>
            <pc:docMk/>
            <pc:sldMk cId="1074286465" sldId="275"/>
            <ac:spMk id="2" creationId="{2211E2CA-12AB-4BBC-982A-5EA37C448B9B}"/>
          </ac:spMkLst>
        </pc:spChg>
        <pc:spChg chg="add mod">
          <ac:chgData name="thanvin antor" userId="4935fe523b69113c" providerId="LiveId" clId="{4D10669E-167F-4A6F-96C4-EE6B9C0F1D2B}" dt="2021-01-22T16:17:04.378" v="1829" actId="14100"/>
          <ac:spMkLst>
            <pc:docMk/>
            <pc:sldMk cId="1074286465" sldId="275"/>
            <ac:spMk id="3" creationId="{A6810C07-A181-4FF4-893A-DF62932BA137}"/>
          </ac:spMkLst>
        </pc:spChg>
        <pc:spChg chg="add mod">
          <ac:chgData name="thanvin antor" userId="4935fe523b69113c" providerId="LiveId" clId="{4D10669E-167F-4A6F-96C4-EE6B9C0F1D2B}" dt="2021-01-22T16:17:33.844" v="1834" actId="14100"/>
          <ac:spMkLst>
            <pc:docMk/>
            <pc:sldMk cId="1074286465" sldId="275"/>
            <ac:spMk id="4" creationId="{70784910-2A4B-4D62-80D9-3DF8E5CCAF89}"/>
          </ac:spMkLst>
        </pc:spChg>
        <pc:spChg chg="add mod">
          <ac:chgData name="thanvin antor" userId="4935fe523b69113c" providerId="LiveId" clId="{4D10669E-167F-4A6F-96C4-EE6B9C0F1D2B}" dt="2021-01-22T16:17:56.543" v="1839" actId="13822"/>
          <ac:spMkLst>
            <pc:docMk/>
            <pc:sldMk cId="1074286465" sldId="275"/>
            <ac:spMk id="5" creationId="{242F3E31-65C5-4A16-A597-BC5B4AE1A0AC}"/>
          </ac:spMkLst>
        </pc:spChg>
      </pc:sldChg>
      <pc:sldChg chg="addSp delSp modSp new mod ord">
        <pc:chgData name="thanvin antor" userId="4935fe523b69113c" providerId="LiveId" clId="{4D10669E-167F-4A6F-96C4-EE6B9C0F1D2B}" dt="2021-01-22T16:35:16.342" v="2040"/>
        <pc:sldMkLst>
          <pc:docMk/>
          <pc:sldMk cId="296349300" sldId="276"/>
        </pc:sldMkLst>
        <pc:spChg chg="add del mod">
          <ac:chgData name="thanvin antor" userId="4935fe523b69113c" providerId="LiveId" clId="{4D10669E-167F-4A6F-96C4-EE6B9C0F1D2B}" dt="2021-01-22T16:29:34.819" v="1969" actId="20577"/>
          <ac:spMkLst>
            <pc:docMk/>
            <pc:sldMk cId="296349300" sldId="276"/>
            <ac:spMk id="2" creationId="{D5FDE5A6-9950-41E1-B646-4261DD1CE89D}"/>
          </ac:spMkLst>
        </pc:spChg>
        <pc:spChg chg="add del mod">
          <ac:chgData name="thanvin antor" userId="4935fe523b69113c" providerId="LiveId" clId="{4D10669E-167F-4A6F-96C4-EE6B9C0F1D2B}" dt="2021-01-22T16:21:10.942" v="1851" actId="478"/>
          <ac:spMkLst>
            <pc:docMk/>
            <pc:sldMk cId="296349300" sldId="276"/>
            <ac:spMk id="3" creationId="{2C0D5908-D8C5-4077-BEC5-F33C2012E15B}"/>
          </ac:spMkLst>
        </pc:spChg>
        <pc:spChg chg="add mod">
          <ac:chgData name="thanvin antor" userId="4935fe523b69113c" providerId="LiveId" clId="{4D10669E-167F-4A6F-96C4-EE6B9C0F1D2B}" dt="2021-01-22T16:33:18.773" v="2026" actId="14100"/>
          <ac:spMkLst>
            <pc:docMk/>
            <pc:sldMk cId="296349300" sldId="276"/>
            <ac:spMk id="25" creationId="{07023C75-F689-44C9-B617-5E18B1E43B63}"/>
          </ac:spMkLst>
        </pc:spChg>
        <pc:spChg chg="add mod">
          <ac:chgData name="thanvin antor" userId="4935fe523b69113c" providerId="LiveId" clId="{4D10669E-167F-4A6F-96C4-EE6B9C0F1D2B}" dt="2021-01-22T16:34:18.118" v="2030" actId="13822"/>
          <ac:spMkLst>
            <pc:docMk/>
            <pc:sldMk cId="296349300" sldId="276"/>
            <ac:spMk id="26" creationId="{26F927F3-C8B5-4F14-BBE5-EDCDC55E1F02}"/>
          </ac:spMkLst>
        </pc:spChg>
        <pc:picChg chg="add mod">
          <ac:chgData name="thanvin antor" userId="4935fe523b69113c" providerId="LiveId" clId="{4D10669E-167F-4A6F-96C4-EE6B9C0F1D2B}" dt="2021-01-22T16:34:38.537" v="2032" actId="14100"/>
          <ac:picMkLst>
            <pc:docMk/>
            <pc:sldMk cId="296349300" sldId="276"/>
            <ac:picMk id="4" creationId="{9FF50D59-EDEB-45A6-ABFE-7AA12A5EA894}"/>
          </ac:picMkLst>
        </pc:picChg>
        <pc:picChg chg="add del mod">
          <ac:chgData name="thanvin antor" userId="4935fe523b69113c" providerId="LiveId" clId="{4D10669E-167F-4A6F-96C4-EE6B9C0F1D2B}" dt="2021-01-22T16:31:29.245" v="2009" actId="478"/>
          <ac:picMkLst>
            <pc:docMk/>
            <pc:sldMk cId="296349300" sldId="276"/>
            <ac:picMk id="5" creationId="{0687FD37-B54A-40D3-967B-8B67D4E9A86D}"/>
          </ac:picMkLst>
        </pc:picChg>
        <pc:picChg chg="add del mod">
          <ac:chgData name="thanvin antor" userId="4935fe523b69113c" providerId="LiveId" clId="{4D10669E-167F-4A6F-96C4-EE6B9C0F1D2B}" dt="2021-01-22T16:31:27.839" v="2007" actId="478"/>
          <ac:picMkLst>
            <pc:docMk/>
            <pc:sldMk cId="296349300" sldId="276"/>
            <ac:picMk id="6" creationId="{3D948980-5174-4881-A721-DD624E6605B3}"/>
          </ac:picMkLst>
        </pc:picChg>
        <pc:picChg chg="add del mod">
          <ac:chgData name="thanvin antor" userId="4935fe523b69113c" providerId="LiveId" clId="{4D10669E-167F-4A6F-96C4-EE6B9C0F1D2B}" dt="2021-01-22T16:31:26.324" v="2006" actId="478"/>
          <ac:picMkLst>
            <pc:docMk/>
            <pc:sldMk cId="296349300" sldId="276"/>
            <ac:picMk id="7" creationId="{5349F69A-8479-468C-BBF4-5951D9BA44F5}"/>
          </ac:picMkLst>
        </pc:picChg>
        <pc:picChg chg="add del mod">
          <ac:chgData name="thanvin antor" userId="4935fe523b69113c" providerId="LiveId" clId="{4D10669E-167F-4A6F-96C4-EE6B9C0F1D2B}" dt="2021-01-22T16:31:24.699" v="2005" actId="478"/>
          <ac:picMkLst>
            <pc:docMk/>
            <pc:sldMk cId="296349300" sldId="276"/>
            <ac:picMk id="8" creationId="{0C8D6B9B-A84E-46FF-A8D2-B8BEFFB80384}"/>
          </ac:picMkLst>
        </pc:picChg>
        <pc:picChg chg="add del mod">
          <ac:chgData name="thanvin antor" userId="4935fe523b69113c" providerId="LiveId" clId="{4D10669E-167F-4A6F-96C4-EE6B9C0F1D2B}" dt="2021-01-22T16:31:22.949" v="2004" actId="478"/>
          <ac:picMkLst>
            <pc:docMk/>
            <pc:sldMk cId="296349300" sldId="276"/>
            <ac:picMk id="9" creationId="{277A8D64-FD9F-4714-84BD-90051ADEE5C5}"/>
          </ac:picMkLst>
        </pc:picChg>
        <pc:picChg chg="add del mod">
          <ac:chgData name="thanvin antor" userId="4935fe523b69113c" providerId="LiveId" clId="{4D10669E-167F-4A6F-96C4-EE6B9C0F1D2B}" dt="2021-01-22T16:31:21.247" v="2003" actId="478"/>
          <ac:picMkLst>
            <pc:docMk/>
            <pc:sldMk cId="296349300" sldId="276"/>
            <ac:picMk id="10" creationId="{6D050DCD-420E-4205-B868-FB521BB37DCA}"/>
          </ac:picMkLst>
        </pc:picChg>
        <pc:picChg chg="add del mod">
          <ac:chgData name="thanvin antor" userId="4935fe523b69113c" providerId="LiveId" clId="{4D10669E-167F-4A6F-96C4-EE6B9C0F1D2B}" dt="2021-01-22T16:31:19.622" v="2002" actId="478"/>
          <ac:picMkLst>
            <pc:docMk/>
            <pc:sldMk cId="296349300" sldId="276"/>
            <ac:picMk id="11" creationId="{803F4B68-B7B6-4C92-AED8-93040297808D}"/>
          </ac:picMkLst>
        </pc:picChg>
        <pc:picChg chg="add del mod">
          <ac:chgData name="thanvin antor" userId="4935fe523b69113c" providerId="LiveId" clId="{4D10669E-167F-4A6F-96C4-EE6B9C0F1D2B}" dt="2021-01-22T16:31:18.044" v="2001" actId="478"/>
          <ac:picMkLst>
            <pc:docMk/>
            <pc:sldMk cId="296349300" sldId="276"/>
            <ac:picMk id="12" creationId="{83A43F80-EBC1-4362-95A1-1CF720FA0730}"/>
          </ac:picMkLst>
        </pc:picChg>
        <pc:picChg chg="add del mod">
          <ac:chgData name="thanvin antor" userId="4935fe523b69113c" providerId="LiveId" clId="{4D10669E-167F-4A6F-96C4-EE6B9C0F1D2B}" dt="2021-01-22T16:31:16.342" v="2000" actId="478"/>
          <ac:picMkLst>
            <pc:docMk/>
            <pc:sldMk cId="296349300" sldId="276"/>
            <ac:picMk id="13" creationId="{8FB2CBCD-1881-4966-AD0F-B85474606E32}"/>
          </ac:picMkLst>
        </pc:picChg>
        <pc:picChg chg="add del mod">
          <ac:chgData name="thanvin antor" userId="4935fe523b69113c" providerId="LiveId" clId="{4D10669E-167F-4A6F-96C4-EE6B9C0F1D2B}" dt="2021-01-22T16:31:14.358" v="1999" actId="478"/>
          <ac:picMkLst>
            <pc:docMk/>
            <pc:sldMk cId="296349300" sldId="276"/>
            <ac:picMk id="14" creationId="{5AAACBF1-0575-4625-A500-AD44C811C9CE}"/>
          </ac:picMkLst>
        </pc:picChg>
        <pc:picChg chg="add del mod">
          <ac:chgData name="thanvin antor" userId="4935fe523b69113c" providerId="LiveId" clId="{4D10669E-167F-4A6F-96C4-EE6B9C0F1D2B}" dt="2021-01-22T16:31:12.389" v="1998" actId="478"/>
          <ac:picMkLst>
            <pc:docMk/>
            <pc:sldMk cId="296349300" sldId="276"/>
            <ac:picMk id="15" creationId="{EE7D7879-6E55-435B-8790-C2451EDEF19C}"/>
          </ac:picMkLst>
        </pc:picChg>
        <pc:picChg chg="add del mod">
          <ac:chgData name="thanvin antor" userId="4935fe523b69113c" providerId="LiveId" clId="{4D10669E-167F-4A6F-96C4-EE6B9C0F1D2B}" dt="2021-01-22T16:31:10.312" v="1997" actId="478"/>
          <ac:picMkLst>
            <pc:docMk/>
            <pc:sldMk cId="296349300" sldId="276"/>
            <ac:picMk id="16" creationId="{7D751FD9-11A5-41C1-A4A7-6A5E78FA24B2}"/>
          </ac:picMkLst>
        </pc:picChg>
        <pc:picChg chg="add del mod">
          <ac:chgData name="thanvin antor" userId="4935fe523b69113c" providerId="LiveId" clId="{4D10669E-167F-4A6F-96C4-EE6B9C0F1D2B}" dt="2021-01-22T16:31:07.578" v="1996" actId="478"/>
          <ac:picMkLst>
            <pc:docMk/>
            <pc:sldMk cId="296349300" sldId="276"/>
            <ac:picMk id="17" creationId="{A1D71A57-30F1-4162-BDE5-4F944141D838}"/>
          </ac:picMkLst>
        </pc:picChg>
        <pc:picChg chg="add del mod">
          <ac:chgData name="thanvin antor" userId="4935fe523b69113c" providerId="LiveId" clId="{4D10669E-167F-4A6F-96C4-EE6B9C0F1D2B}" dt="2021-01-22T16:31:04.913" v="1995" actId="478"/>
          <ac:picMkLst>
            <pc:docMk/>
            <pc:sldMk cId="296349300" sldId="276"/>
            <ac:picMk id="18" creationId="{DA00281E-304D-4591-B43C-123D14D8BBE6}"/>
          </ac:picMkLst>
        </pc:picChg>
        <pc:picChg chg="add del mod">
          <ac:chgData name="thanvin antor" userId="4935fe523b69113c" providerId="LiveId" clId="{4D10669E-167F-4A6F-96C4-EE6B9C0F1D2B}" dt="2021-01-22T16:31:02.008" v="1994" actId="478"/>
          <ac:picMkLst>
            <pc:docMk/>
            <pc:sldMk cId="296349300" sldId="276"/>
            <ac:picMk id="19" creationId="{514267B1-C34F-4108-BF33-86D05DFB95A0}"/>
          </ac:picMkLst>
        </pc:picChg>
        <pc:picChg chg="add del mod">
          <ac:chgData name="thanvin antor" userId="4935fe523b69113c" providerId="LiveId" clId="{4D10669E-167F-4A6F-96C4-EE6B9C0F1D2B}" dt="2021-01-22T16:30:56.779" v="1993" actId="478"/>
          <ac:picMkLst>
            <pc:docMk/>
            <pc:sldMk cId="296349300" sldId="276"/>
            <ac:picMk id="20" creationId="{92148A94-38B5-4E6B-BC75-A80130EE039A}"/>
          </ac:picMkLst>
        </pc:picChg>
        <pc:picChg chg="add del mod">
          <ac:chgData name="thanvin antor" userId="4935fe523b69113c" providerId="LiveId" clId="{4D10669E-167F-4A6F-96C4-EE6B9C0F1D2B}" dt="2021-01-22T16:30:37.995" v="1990" actId="478"/>
          <ac:picMkLst>
            <pc:docMk/>
            <pc:sldMk cId="296349300" sldId="276"/>
            <ac:picMk id="21" creationId="{148E2D69-BFC8-4C42-A2DA-AA39FDC01E6A}"/>
          </ac:picMkLst>
        </pc:picChg>
        <pc:picChg chg="add del mod">
          <ac:chgData name="thanvin antor" userId="4935fe523b69113c" providerId="LiveId" clId="{4D10669E-167F-4A6F-96C4-EE6B9C0F1D2B}" dt="2021-01-22T16:30:33.705" v="1989" actId="478"/>
          <ac:picMkLst>
            <pc:docMk/>
            <pc:sldMk cId="296349300" sldId="276"/>
            <ac:picMk id="22" creationId="{0872C6FC-15F1-4258-AD11-1407B1CEB559}"/>
          </ac:picMkLst>
        </pc:picChg>
        <pc:picChg chg="add mod">
          <ac:chgData name="thanvin antor" userId="4935fe523b69113c" providerId="LiveId" clId="{4D10669E-167F-4A6F-96C4-EE6B9C0F1D2B}" dt="2021-01-22T16:34:55.394" v="2036" actId="14100"/>
          <ac:picMkLst>
            <pc:docMk/>
            <pc:sldMk cId="296349300" sldId="276"/>
            <ac:picMk id="23" creationId="{7BEA1886-05F5-431C-98EB-577BD727A700}"/>
          </ac:picMkLst>
        </pc:picChg>
        <pc:picChg chg="add mod">
          <ac:chgData name="thanvin antor" userId="4935fe523b69113c" providerId="LiveId" clId="{4D10669E-167F-4A6F-96C4-EE6B9C0F1D2B}" dt="2021-01-22T16:35:03.361" v="2038" actId="14100"/>
          <ac:picMkLst>
            <pc:docMk/>
            <pc:sldMk cId="296349300" sldId="276"/>
            <ac:picMk id="24" creationId="{93B2B0B7-FE30-408D-8745-9C366F86A8AB}"/>
          </ac:picMkLst>
        </pc:picChg>
      </pc:sldChg>
      <pc:sldChg chg="addSp modSp new mod addCm">
        <pc:chgData name="thanvin antor" userId="4935fe523b69113c" providerId="LiveId" clId="{4D10669E-167F-4A6F-96C4-EE6B9C0F1D2B}" dt="2021-01-22T16:40:44.834" v="2090" actId="13822"/>
        <pc:sldMkLst>
          <pc:docMk/>
          <pc:sldMk cId="836585320" sldId="277"/>
        </pc:sldMkLst>
        <pc:spChg chg="add mod">
          <ac:chgData name="thanvin antor" userId="4935fe523b69113c" providerId="LiveId" clId="{4D10669E-167F-4A6F-96C4-EE6B9C0F1D2B}" dt="2021-01-22T16:37:10.505" v="2049"/>
          <ac:spMkLst>
            <pc:docMk/>
            <pc:sldMk cId="836585320" sldId="277"/>
            <ac:spMk id="2" creationId="{7CC151EA-F913-4635-8325-3669226C3E52}"/>
          </ac:spMkLst>
        </pc:spChg>
        <pc:spChg chg="add mod">
          <ac:chgData name="thanvin antor" userId="4935fe523b69113c" providerId="LiveId" clId="{4D10669E-167F-4A6F-96C4-EE6B9C0F1D2B}" dt="2021-01-22T16:38:43.046" v="2065" actId="14100"/>
          <ac:spMkLst>
            <pc:docMk/>
            <pc:sldMk cId="836585320" sldId="277"/>
            <ac:spMk id="5" creationId="{62BBF2BB-C45D-4733-A1FF-3D7ECF443166}"/>
          </ac:spMkLst>
        </pc:spChg>
        <pc:spChg chg="add mod">
          <ac:chgData name="thanvin antor" userId="4935fe523b69113c" providerId="LiveId" clId="{4D10669E-167F-4A6F-96C4-EE6B9C0F1D2B}" dt="2021-01-22T16:40:14.950" v="2087" actId="14100"/>
          <ac:spMkLst>
            <pc:docMk/>
            <pc:sldMk cId="836585320" sldId="277"/>
            <ac:spMk id="6" creationId="{8CE2DCA0-126B-496D-9CDB-4703E381115A}"/>
          </ac:spMkLst>
        </pc:spChg>
        <pc:spChg chg="add mod">
          <ac:chgData name="thanvin antor" userId="4935fe523b69113c" providerId="LiveId" clId="{4D10669E-167F-4A6F-96C4-EE6B9C0F1D2B}" dt="2021-01-22T16:40:44.834" v="2090" actId="13822"/>
          <ac:spMkLst>
            <pc:docMk/>
            <pc:sldMk cId="836585320" sldId="277"/>
            <ac:spMk id="7" creationId="{47A34A07-0160-4032-955E-2338B5563F48}"/>
          </ac:spMkLst>
        </pc:spChg>
        <pc:picChg chg="add mod">
          <ac:chgData name="thanvin antor" userId="4935fe523b69113c" providerId="LiveId" clId="{4D10669E-167F-4A6F-96C4-EE6B9C0F1D2B}" dt="2021-01-22T16:39:00.465" v="2069" actId="14100"/>
          <ac:picMkLst>
            <pc:docMk/>
            <pc:sldMk cId="836585320" sldId="277"/>
            <ac:picMk id="3" creationId="{1765319D-AA49-4D1E-B924-D012EDE15C6D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08:39:13.526" idx="1">
    <p:pos x="5760" y="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93CE-7AE5-41A1-BBBC-E126C6CAB081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A416-A54F-47D9-9F3E-46D19493F0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867D975-1DD1-409E-AFAA-B2B4339C4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43624" cy="31847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010140-F85C-45BB-89E8-8C9BA87D6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2387280"/>
            <a:ext cx="9055100" cy="44580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2C7403A-7E6A-4D10-877A-E5A380898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0"/>
            <a:ext cx="3975100" cy="23872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34AE7C6-5F6A-409B-802A-B77E8E67D36E}"/>
              </a:ext>
            </a:extLst>
          </p:cNvPr>
          <p:cNvSpPr txBox="1"/>
          <p:nvPr/>
        </p:nvSpPr>
        <p:spPr>
          <a:xfrm>
            <a:off x="1676400" y="2133601"/>
            <a:ext cx="44672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স্বাগতম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890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001D3-5D46-4FBD-A73F-FD50B73D9C58}"/>
              </a:ext>
            </a:extLst>
          </p:cNvPr>
          <p:cNvSpPr txBox="1"/>
          <p:nvPr/>
        </p:nvSpPr>
        <p:spPr>
          <a:xfrm>
            <a:off x="1524000" y="76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সড়ক</a:t>
            </a:r>
            <a:r>
              <a:rPr lang="en-US" sz="2800" b="1" dirty="0"/>
              <a:t> </a:t>
            </a:r>
            <a:r>
              <a:rPr lang="en-US" sz="2800" b="1" dirty="0" err="1"/>
              <a:t>পথ</a:t>
            </a:r>
            <a:r>
              <a:rPr lang="en-US" sz="2800" b="1" dirty="0"/>
              <a:t> </a:t>
            </a:r>
            <a:r>
              <a:rPr lang="en-US" sz="2800" b="1" dirty="0" err="1"/>
              <a:t>গড়ে</a:t>
            </a:r>
            <a:r>
              <a:rPr lang="en-US" sz="2800" b="1" dirty="0"/>
              <a:t> </a:t>
            </a:r>
            <a:r>
              <a:rPr lang="en-US" sz="2800" b="1" dirty="0" err="1"/>
              <a:t>উঠার</a:t>
            </a:r>
            <a:r>
              <a:rPr lang="en-US" sz="2800" b="1" dirty="0"/>
              <a:t>  </a:t>
            </a:r>
            <a:r>
              <a:rPr lang="en-US" sz="2800" b="1" dirty="0" err="1"/>
              <a:t>প্রতি</a:t>
            </a:r>
            <a:r>
              <a:rPr lang="en-US" sz="2800" b="1" dirty="0"/>
              <a:t> </a:t>
            </a:r>
            <a:r>
              <a:rPr lang="en-US" sz="2800" b="1" dirty="0" err="1"/>
              <a:t>কূল</a:t>
            </a:r>
            <a:r>
              <a:rPr lang="en-US" sz="2800" b="1" dirty="0"/>
              <a:t> </a:t>
            </a:r>
            <a:r>
              <a:rPr lang="en-US" sz="2800" b="1" dirty="0" err="1"/>
              <a:t>অবস্থা</a:t>
            </a:r>
            <a:r>
              <a:rPr lang="en-US" sz="2800" b="1" dirty="0"/>
              <a:t>  </a:t>
            </a:r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62F75A46-7D9E-47D5-A41E-C5799F3052D4}"/>
              </a:ext>
            </a:extLst>
          </p:cNvPr>
          <p:cNvSpPr/>
          <p:nvPr/>
        </p:nvSpPr>
        <p:spPr>
          <a:xfrm>
            <a:off x="457200" y="381000"/>
            <a:ext cx="8915400" cy="21842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E4EAA66-4971-4C3A-A9CD-B5CCD07B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37164"/>
              </p:ext>
            </p:extLst>
          </p:nvPr>
        </p:nvGraphicFramePr>
        <p:xfrm>
          <a:off x="0" y="762000"/>
          <a:ext cx="8991600" cy="560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925354317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3850403905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749947300"/>
                    </a:ext>
                  </a:extLst>
                </a:gridCol>
              </a:tblGrid>
              <a:tr h="633297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বন্ধুর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ভূপ্রকৃতি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ভুমির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ঢাল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নিন্মভূমি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ও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নদীপূর্ণ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অঞ্চল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87271"/>
                  </a:ext>
                </a:extLst>
              </a:tr>
              <a:tr h="4972473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উঁচুনিচু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বন্ধুর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ভূপ্রকৃতির</a:t>
                      </a:r>
                      <a:r>
                        <a:rPr lang="en-US" sz="2400" b="1" dirty="0"/>
                        <a:t>  </a:t>
                      </a:r>
                      <a:r>
                        <a:rPr lang="en-US" sz="2400" b="1" dirty="0" err="1"/>
                        <a:t>ভূমিরুপের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পার্বত্য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এলাকায়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নির্মাণ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করা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অত্যান্ত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ব্যয়বহুল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কষ্ট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সাধ্য</a:t>
                      </a:r>
                      <a:r>
                        <a:rPr lang="en-US" sz="2400" b="1" dirty="0"/>
                        <a:t>। </a:t>
                      </a:r>
                      <a:r>
                        <a:rPr lang="en-US" sz="2400" b="1" dirty="0" err="1"/>
                        <a:t>এজন্য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পার্বত্য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চটতগ্রামে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আছে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কিন্তু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কম</a:t>
                      </a:r>
                      <a:r>
                        <a:rPr lang="en-US" sz="2400" b="1" dirty="0"/>
                        <a:t> 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ঢালযুক্ত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স্থানে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সড়কপথ</a:t>
                      </a:r>
                      <a:r>
                        <a:rPr lang="en-US" sz="2400" b="1" dirty="0"/>
                        <a:t>  </a:t>
                      </a:r>
                      <a:r>
                        <a:rPr lang="en-US" sz="2400" b="1" dirty="0" err="1"/>
                        <a:t>তৈরি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করা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কষ্টকর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ব্যয়বহুল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এতে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গাড়ির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জ্বালানি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খরচ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বেশি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হয়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অর্থা</a:t>
                      </a:r>
                      <a:r>
                        <a:rPr lang="en-US" sz="2400" b="1" dirty="0"/>
                        <a:t>ৎ </a:t>
                      </a:r>
                      <a:r>
                        <a:rPr lang="en-US" sz="2400" b="1" dirty="0" err="1"/>
                        <a:t>বেশি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ঢাল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তৈরি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করার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ক্ষেত্রে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বাধাস্বরুপ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এজন্য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বাংলাদেশের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দক্ষিণ</a:t>
                      </a:r>
                      <a:r>
                        <a:rPr lang="en-US" sz="2400" b="1" dirty="0"/>
                        <a:t>  - </a:t>
                      </a:r>
                      <a:r>
                        <a:rPr lang="en-US" sz="2400" b="1" dirty="0" err="1"/>
                        <a:t>পূর্ব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অঞ্চলে</a:t>
                      </a:r>
                      <a:r>
                        <a:rPr lang="en-US" sz="2400" b="1" dirty="0"/>
                        <a:t> 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পথের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ঘনত্ব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কম</a:t>
                      </a:r>
                      <a:r>
                        <a:rPr lang="en-US" sz="2400" b="1" dirty="0"/>
                        <a:t> 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নিন্মভূমি</a:t>
                      </a:r>
                      <a:r>
                        <a:rPr lang="en-US" sz="2400" b="1" dirty="0"/>
                        <a:t>  ও </a:t>
                      </a:r>
                      <a:r>
                        <a:rPr lang="en-US" sz="2400" b="1" dirty="0" err="1"/>
                        <a:t>নদীপূর্ণ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বেশি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কার্লভাট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ব্রিজ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নির্মাণে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বেশি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খরচ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হয়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এজন্য</a:t>
                      </a:r>
                      <a:r>
                        <a:rPr lang="en-US" sz="2400" b="1" dirty="0"/>
                        <a:t> এ </a:t>
                      </a:r>
                      <a:r>
                        <a:rPr lang="en-US" sz="2400" b="1" dirty="0" err="1"/>
                        <a:t>সকল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কম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ওঠে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তাই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বাংলাদেশের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সিলেটের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হাওড়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দক্ষিণাঞ্চলে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সড়োক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কম</a:t>
                      </a:r>
                      <a:r>
                        <a:rPr lang="en-US" sz="2400" b="1" dirty="0"/>
                        <a:t> ।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390069"/>
                  </a:ext>
                </a:extLst>
              </a:tr>
            </a:tbl>
          </a:graphicData>
        </a:graphic>
      </p:graphicFrame>
      <p:sp>
        <p:nvSpPr>
          <p:cNvPr id="7" name="Minus Sign 6">
            <a:extLst>
              <a:ext uri="{FF2B5EF4-FFF2-40B4-BE49-F238E27FC236}">
                <a16:creationId xmlns:a16="http://schemas.microsoft.com/office/drawing/2014/main" id="{5036D857-80F7-4CD2-A090-27403E4586FE}"/>
              </a:ext>
            </a:extLst>
          </p:cNvPr>
          <p:cNvSpPr/>
          <p:nvPr/>
        </p:nvSpPr>
        <p:spPr>
          <a:xfrm>
            <a:off x="-1600200" y="1361420"/>
            <a:ext cx="12192000" cy="863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table">
            <a:extLst>
              <a:ext uri="{FF2B5EF4-FFF2-40B4-BE49-F238E27FC236}">
                <a16:creationId xmlns:a16="http://schemas.microsoft.com/office/drawing/2014/main" id="{DB6010C4-A79D-4655-85C7-92F348A7D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6" y="914401"/>
            <a:ext cx="8888564" cy="6096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304801"/>
            <a:ext cx="967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>
                <a:latin typeface="NikoshBAN" pitchFamily="2" charset="0"/>
                <a:cs typeface="NikoshBAN" pitchFamily="2" charset="0"/>
              </a:rPr>
              <a:t>সড়ক ও জনপথ অধিদপ্তরের অধীনে বিভি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 শ্রেণির সড়কপথ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D5241861-BD3F-4B96-84C7-857325BEE62E}"/>
              </a:ext>
            </a:extLst>
          </p:cNvPr>
          <p:cNvSpPr/>
          <p:nvPr/>
        </p:nvSpPr>
        <p:spPr>
          <a:xfrm>
            <a:off x="-1447800" y="2133600"/>
            <a:ext cx="11963400" cy="42672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1ADACC1A-2696-4775-888E-3CD7D729065D}"/>
              </a:ext>
            </a:extLst>
          </p:cNvPr>
          <p:cNvSpPr/>
          <p:nvPr/>
        </p:nvSpPr>
        <p:spPr>
          <a:xfrm>
            <a:off x="-876300" y="743606"/>
            <a:ext cx="10896600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অর্থনীতিতে সড়কপথের যথেষ্ট অবদান রয়েছে। বর্তমানে সড়কপথের উন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য়নের জন্য যমুনা নদীর উপর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বঙ্গবন্ধু সেতু গুরুত্বপূর্ণ ভূমিকা পালন করছে।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সড়কপথ সারা দেশে জালের মতো ছড়িয়ে আছে। তাই এ দেশের সকল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 সড়কপথে যাওয়া যায়।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বাজার ব্যবহারে উ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তি, সুষম অথনৈতিক উ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য়ন, কৃষি উ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ন্নয়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 ও বণ্টন, শিল্পো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য়ন,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ব্যবসা-বাণিজ্যের উ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তি, কর্মসং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 প্রভৃতি ক্ষেত্রে সড়কপথ যথেষ্ট ভূমিকা পালন করছে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8409A-E3B0-4D81-980A-B7D3FAB976EB}"/>
              </a:ext>
            </a:extLst>
          </p:cNvPr>
          <p:cNvSpPr txBox="1"/>
          <p:nvPr/>
        </p:nvSpPr>
        <p:spPr>
          <a:xfrm>
            <a:off x="1600200" y="152400"/>
            <a:ext cx="744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সড়ক</a:t>
            </a:r>
            <a:r>
              <a:rPr lang="en-US" sz="3200" b="1" dirty="0"/>
              <a:t> </a:t>
            </a:r>
            <a:r>
              <a:rPr lang="en-US" sz="3200" b="1" dirty="0" err="1"/>
              <a:t>পথের</a:t>
            </a:r>
            <a:r>
              <a:rPr lang="en-US" sz="3200" b="1" dirty="0"/>
              <a:t> </a:t>
            </a:r>
            <a:r>
              <a:rPr lang="en-US" sz="3200" b="1" dirty="0" err="1"/>
              <a:t>গুরুতে</a:t>
            </a:r>
            <a:r>
              <a:rPr lang="en-US" sz="3200" b="1" dirty="0"/>
              <a:t> </a:t>
            </a:r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81402A64-6494-4E99-A86D-5A63892A54C9}"/>
              </a:ext>
            </a:extLst>
          </p:cNvPr>
          <p:cNvSpPr/>
          <p:nvPr/>
        </p:nvSpPr>
        <p:spPr>
          <a:xfrm>
            <a:off x="914400" y="457200"/>
            <a:ext cx="5334000" cy="43237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658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2057400"/>
            <a:ext cx="8458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আমাদের দেশের সড়কপথগুলো বৃষ্টি, বর্ষা প্রভৃতি দ্বারা প্রভাবিত হয়, ফলে কাঁচা সড়ক ও আঞ্চলিক সড়কগুলো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ক্ষতিগ্রস্ত হয়।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যার ফলে সারা বছরই সড়ক মেরামত করতে হয়।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এছাড়া নদীবিধৌত হওয়ায় কালভার্ট নির্মাণ 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মেরামত করতে হয়, যা সড়কপথের বাধা হিসেবে কাজ করে।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97064-4CD0-430B-9BDD-7BC76C1CB4CE}"/>
              </a:ext>
            </a:extLst>
          </p:cNvPr>
          <p:cNvSpPr txBox="1"/>
          <p:nvPr/>
        </p:nvSpPr>
        <p:spPr>
          <a:xfrm>
            <a:off x="2362200" y="427973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সড়ক</a:t>
            </a:r>
            <a:r>
              <a:rPr lang="en-US" sz="2800" b="1" dirty="0"/>
              <a:t> </a:t>
            </a:r>
            <a:r>
              <a:rPr lang="en-US" sz="2800" b="1" dirty="0" err="1"/>
              <a:t>পথের</a:t>
            </a:r>
            <a:r>
              <a:rPr lang="en-US" sz="2800" b="1" dirty="0"/>
              <a:t> </a:t>
            </a:r>
            <a:r>
              <a:rPr lang="en-US" sz="2800" b="1" dirty="0" err="1"/>
              <a:t>প্রতিবন্ধকতা</a:t>
            </a:r>
            <a:r>
              <a:rPr lang="en-US" sz="2800" b="1" dirty="0"/>
              <a:t> </a:t>
            </a:r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8B232C4B-7390-4AF0-9908-6EE46067E598}"/>
              </a:ext>
            </a:extLst>
          </p:cNvPr>
          <p:cNvSpPr/>
          <p:nvPr/>
        </p:nvSpPr>
        <p:spPr>
          <a:xfrm>
            <a:off x="1600200" y="768727"/>
            <a:ext cx="5715000" cy="182466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157"/>
            <a:ext cx="9418529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as-IN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04800"/>
            <a:ext cx="960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>
                <a:latin typeface="NikoshBAN" pitchFamily="2" charset="0"/>
                <a:cs typeface="NikoshBAN" pitchFamily="2" charset="0"/>
              </a:rPr>
              <a:t>বাংলাদেশের অভ্যন্তরীণ যোগাযোগে সড়কপথ ঢাকা কেন্দ্রিক রুটসমূহ নি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ম্ন</a:t>
            </a:r>
            <a:r>
              <a:rPr lang="as-IN" sz="2000" b="1" dirty="0">
                <a:latin typeface="NikoshBAN" pitchFamily="2" charset="0"/>
                <a:cs typeface="NikoshBAN" pitchFamily="2" charset="0"/>
              </a:rPr>
              <a:t>রূপ</a:t>
            </a:r>
            <a:r>
              <a:rPr lang="as-IN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914401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400" b="1" dirty="0">
                <a:latin typeface="NikoshBAN" pitchFamily="2" charset="0"/>
                <a:cs typeface="NikoshBAN" pitchFamily="2" charset="0"/>
              </a:rPr>
              <a:t>আরিচা নগরবাড়ি হয়ে পাবনা, রাজশাহী, বগুড়া, রংপুর, দিনাজপুর ও তেঁতুলিয়া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799" y="2971800"/>
            <a:ext cx="657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799" y="1329899"/>
            <a:ext cx="657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38398" y="1923812"/>
            <a:ext cx="6705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>
                <a:latin typeface="NikoshBAN" pitchFamily="2" charset="0"/>
                <a:cs typeface="NikoshBAN" pitchFamily="2" charset="0"/>
              </a:rPr>
              <a:t>টাঙ্গাইল, জামালপুর, নেত্রকোনো, ময়মনসিংহ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285999" y="2666999"/>
            <a:ext cx="5791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400" b="1" dirty="0">
                <a:latin typeface="NikoshBAN" pitchFamily="2" charset="0"/>
                <a:cs typeface="NikoshBAN" pitchFamily="2" charset="0"/>
              </a:rPr>
              <a:t>দৌলতদিয়া হয়ে ফরিদপুর, কুষ্টিয়া, যশোর, খুলনা, বরিশাল</a:t>
            </a:r>
            <a:r>
              <a:rPr lang="as-IN" sz="20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799" y="2154644"/>
            <a:ext cx="657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38398" y="4191000"/>
            <a:ext cx="6705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>
                <a:latin typeface="NikoshBAN" pitchFamily="2" charset="0"/>
                <a:cs typeface="NikoshBAN" pitchFamily="2" charset="0"/>
              </a:rPr>
              <a:t>কুমি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ল্লা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, নোয়াখালি, ফেনী, চট্টগ্রাম, রাঙামাটি, বান্দরবান, খাগড়াছড়ি, কক্সবাজার, টেকনাফ</a:t>
            </a: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02926" y="5791200"/>
            <a:ext cx="657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02926" y="4495800"/>
            <a:ext cx="657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Minus Sign 8">
            <a:extLst>
              <a:ext uri="{FF2B5EF4-FFF2-40B4-BE49-F238E27FC236}">
                <a16:creationId xmlns:a16="http://schemas.microsoft.com/office/drawing/2014/main" id="{84980C5E-55DB-43AB-958B-D4C49AA502A8}"/>
              </a:ext>
            </a:extLst>
          </p:cNvPr>
          <p:cNvSpPr/>
          <p:nvPr/>
        </p:nvSpPr>
        <p:spPr>
          <a:xfrm flipV="1">
            <a:off x="-1171575" y="621211"/>
            <a:ext cx="11763375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5FA53-84A0-42ED-9797-02ECCC711765}"/>
              </a:ext>
            </a:extLst>
          </p:cNvPr>
          <p:cNvSpPr txBox="1"/>
          <p:nvPr/>
        </p:nvSpPr>
        <p:spPr>
          <a:xfrm>
            <a:off x="2285998" y="5560367"/>
            <a:ext cx="655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বঙ্গবন্ধু</a:t>
            </a:r>
            <a:r>
              <a:rPr lang="en-US" sz="2400" b="1" dirty="0"/>
              <a:t> </a:t>
            </a:r>
            <a:r>
              <a:rPr lang="en-US" sz="2400" b="1" dirty="0" err="1"/>
              <a:t>সেতু</a:t>
            </a:r>
            <a:r>
              <a:rPr lang="en-US" sz="2400" b="1" dirty="0"/>
              <a:t> </a:t>
            </a:r>
            <a:r>
              <a:rPr lang="en-US" sz="2400" b="1" dirty="0" err="1"/>
              <a:t>হয়ে</a:t>
            </a:r>
            <a:r>
              <a:rPr lang="en-US" sz="2400" b="1" dirty="0"/>
              <a:t> </a:t>
            </a:r>
            <a:r>
              <a:rPr lang="en-US" sz="2400" b="1" dirty="0" err="1"/>
              <a:t>উত্তরবঙ্গ</a:t>
            </a:r>
            <a:r>
              <a:rPr lang="en-US" sz="2400" b="1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50805-B7CE-4D75-B54C-76720B72CB09}"/>
              </a:ext>
            </a:extLst>
          </p:cNvPr>
          <p:cNvSpPr txBox="1"/>
          <p:nvPr/>
        </p:nvSpPr>
        <p:spPr>
          <a:xfrm>
            <a:off x="152401" y="1119182"/>
            <a:ext cx="1264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ঢাকা</a:t>
            </a:r>
            <a:r>
              <a:rPr lang="en-US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465A28-1D95-49B8-88B7-834C5346F54C}"/>
              </a:ext>
            </a:extLst>
          </p:cNvPr>
          <p:cNvSpPr txBox="1"/>
          <p:nvPr/>
        </p:nvSpPr>
        <p:spPr>
          <a:xfrm>
            <a:off x="152400" y="1881664"/>
            <a:ext cx="1209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ঢাকা</a:t>
            </a:r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6B83CF-454D-4797-9C49-C939C4610ECD}"/>
              </a:ext>
            </a:extLst>
          </p:cNvPr>
          <p:cNvSpPr txBox="1"/>
          <p:nvPr/>
        </p:nvSpPr>
        <p:spPr>
          <a:xfrm>
            <a:off x="152401" y="273821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ঢাকা</a:t>
            </a:r>
            <a:r>
              <a:rPr lang="en-US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96B296-5BFD-460A-B2D4-5FA615C06C85}"/>
              </a:ext>
            </a:extLst>
          </p:cNvPr>
          <p:cNvSpPr txBox="1"/>
          <p:nvPr/>
        </p:nvSpPr>
        <p:spPr>
          <a:xfrm>
            <a:off x="152400" y="4322280"/>
            <a:ext cx="1295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ঢাকা</a:t>
            </a:r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86F00-443F-4B4D-9BE8-9A200D7FA765}"/>
              </a:ext>
            </a:extLst>
          </p:cNvPr>
          <p:cNvSpPr txBox="1"/>
          <p:nvPr/>
        </p:nvSpPr>
        <p:spPr>
          <a:xfrm>
            <a:off x="152400" y="5560367"/>
            <a:ext cx="120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ঢকা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FDE5A6-9950-41E1-B646-4261DD1CE89D}"/>
              </a:ext>
            </a:extLst>
          </p:cNvPr>
          <p:cNvSpPr/>
          <p:nvPr/>
        </p:nvSpPr>
        <p:spPr>
          <a:xfrm>
            <a:off x="53236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সড়ক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পথ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গড়ে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ওঠার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জন্য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কেমন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ভুমিরুপ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দরকার</a:t>
            </a:r>
            <a:r>
              <a:rPr lang="en-US" sz="2400" b="1" dirty="0">
                <a:solidFill>
                  <a:schemeClr val="tx1"/>
                </a:solidFill>
              </a:rPr>
              <a:t> ?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যমুনা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সেতুকে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বহুমুখি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সেতু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বলার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কারণ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কী</a:t>
            </a:r>
            <a:r>
              <a:rPr lang="en-US" sz="2400" b="1" dirty="0">
                <a:solidFill>
                  <a:schemeClr val="tx1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50D59-EDEB-45A6-ABFE-7AA12A5EA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6" y="599420"/>
            <a:ext cx="8991600" cy="51917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BEA1886-05F5-431C-98EB-577BD727A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" y="599420"/>
            <a:ext cx="1796965" cy="99060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3B2B0B7-FE30-408D-8745-9C366F86A8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456" y="627339"/>
            <a:ext cx="1796965" cy="99060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7023C75-F689-44C9-B617-5E18B1E43B63}"/>
              </a:ext>
            </a:extLst>
          </p:cNvPr>
          <p:cNvSpPr txBox="1"/>
          <p:nvPr/>
        </p:nvSpPr>
        <p:spPr>
          <a:xfrm>
            <a:off x="2743200" y="76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একক</a:t>
            </a:r>
            <a:r>
              <a:rPr lang="en-US" sz="2800" b="1" dirty="0"/>
              <a:t> </a:t>
            </a:r>
            <a:r>
              <a:rPr lang="en-US" sz="2800" b="1" dirty="0" err="1"/>
              <a:t>কাজ</a:t>
            </a:r>
            <a:r>
              <a:rPr lang="en-US" sz="2800" b="1" dirty="0"/>
              <a:t> </a:t>
            </a:r>
          </a:p>
        </p:txBody>
      </p:sp>
      <p:sp>
        <p:nvSpPr>
          <p:cNvPr id="26" name="Minus Sign 25">
            <a:extLst>
              <a:ext uri="{FF2B5EF4-FFF2-40B4-BE49-F238E27FC236}">
                <a16:creationId xmlns:a16="http://schemas.microsoft.com/office/drawing/2014/main" id="{26F927F3-C8B5-4F14-BBE5-EDCDC55E1F02}"/>
              </a:ext>
            </a:extLst>
          </p:cNvPr>
          <p:cNvSpPr/>
          <p:nvPr/>
        </p:nvSpPr>
        <p:spPr>
          <a:xfrm>
            <a:off x="2514600" y="457200"/>
            <a:ext cx="2514600" cy="14222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9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C151EA-F913-4635-8325-3669226C3E5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সিলেটের হাওড় অঞ্চলে সড়ক পথ গড়ে না উঠার তিনটি কারণ লিখ  । 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5319D-AA49-4D1E-B924-D012EDE1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838200"/>
            <a:ext cx="8924795" cy="55055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BBF2BB-C45D-4733-A1FF-3D7ECF443166}"/>
              </a:ext>
            </a:extLst>
          </p:cNvPr>
          <p:cNvSpPr txBox="1"/>
          <p:nvPr/>
        </p:nvSpPr>
        <p:spPr>
          <a:xfrm>
            <a:off x="228600" y="6400800"/>
            <a:ext cx="838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সিলেটের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হাওড়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অঞ্চলে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সড়ক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পথ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গড়ে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না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উঠার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তিনটি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কারণ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লিখ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E2DCA0-126B-496D-9CDB-4703E381115A}"/>
              </a:ext>
            </a:extLst>
          </p:cNvPr>
          <p:cNvSpPr txBox="1"/>
          <p:nvPr/>
        </p:nvSpPr>
        <p:spPr>
          <a:xfrm>
            <a:off x="3429000" y="5709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দলিয়</a:t>
            </a:r>
            <a:r>
              <a:rPr lang="en-US" sz="2800" b="1" dirty="0"/>
              <a:t> </a:t>
            </a:r>
            <a:r>
              <a:rPr lang="en-US" sz="2800" b="1" dirty="0" err="1"/>
              <a:t>কাজ</a:t>
            </a:r>
            <a:r>
              <a:rPr lang="en-US" sz="2800" b="1" dirty="0"/>
              <a:t> </a:t>
            </a: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47A34A07-0160-4032-955E-2338B5563F48}"/>
              </a:ext>
            </a:extLst>
          </p:cNvPr>
          <p:cNvSpPr/>
          <p:nvPr/>
        </p:nvSpPr>
        <p:spPr>
          <a:xfrm>
            <a:off x="3048000" y="381001"/>
            <a:ext cx="2971800" cy="19931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5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810C07-A181-4FF4-893A-DF62932BA13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১। সড়ক পথ গড়ে উঠার জন্য   মৃত্তিকার বুনন কেমন হয়  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উত্তর __________স্থায়ী ও মজবুত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২। ২০১০ সালে আঞ্চলিক মহাসড়কের পরিমান কত ছিল 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উত্তর ____________৪,২২২ কিলোমিটার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৩।কোনটি দেশের পূর্ব ও পশ্চিম অংশকে সংযোগ করেছে 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উত্তর ____________যমুনা সেতু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৪। উৎপাদিত কৃষিপণ্য বণ্টনের জন্য কন পথ অত্যান্ত গুরুত্বপূর্ণ?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উত্তর ____________সড়ক পথ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৫। পার্বত্য এলাকায় সড়ক পথ কম থাকার কারণ কী /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উত্তর ___________উঁচু নিচু ও বন্ধুর ভুমিরুপ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84910-2A4B-4D62-80D9-3DF8E5CCAF89}"/>
              </a:ext>
            </a:extLst>
          </p:cNvPr>
          <p:cNvSpPr txBox="1"/>
          <p:nvPr/>
        </p:nvSpPr>
        <p:spPr>
          <a:xfrm>
            <a:off x="3505200" y="3048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মূল্যায়ন</a:t>
            </a:r>
            <a:r>
              <a:rPr lang="en-US" dirty="0"/>
              <a:t> </a:t>
            </a:r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242F3E31-65C5-4A16-A597-BC5B4AE1A0AC}"/>
              </a:ext>
            </a:extLst>
          </p:cNvPr>
          <p:cNvSpPr/>
          <p:nvPr/>
        </p:nvSpPr>
        <p:spPr>
          <a:xfrm>
            <a:off x="3200400" y="685800"/>
            <a:ext cx="2438400" cy="20377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6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0" y="12585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6096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সড়কপথের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3613" y="12585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বাড়ির</a:t>
            </a:r>
            <a:r>
              <a:rPr lang="en-US" sz="3200" b="1" dirty="0"/>
              <a:t> </a:t>
            </a:r>
            <a:r>
              <a:rPr lang="en-US" sz="3200" b="1" dirty="0" err="1"/>
              <a:t>কাজ</a:t>
            </a:r>
            <a:r>
              <a:rPr lang="en-US" sz="3200" b="1" dirty="0"/>
              <a:t> </a:t>
            </a:r>
          </a:p>
        </p:txBody>
      </p:sp>
      <p:pic>
        <p:nvPicPr>
          <p:cNvPr id="5" name="Picture 4" descr="p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48" y="679783"/>
            <a:ext cx="7315200" cy="5410200"/>
          </a:xfrm>
          <a:prstGeom prst="rect">
            <a:avLst/>
          </a:prstGeom>
        </p:spPr>
      </p:pic>
      <p:sp>
        <p:nvSpPr>
          <p:cNvPr id="6" name="Minus 5"/>
          <p:cNvSpPr/>
          <p:nvPr/>
        </p:nvSpPr>
        <p:spPr>
          <a:xfrm>
            <a:off x="2971800" y="563880"/>
            <a:ext cx="3048000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D254E3-CC64-46C5-87F8-FCB64D1D1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3" y="609599"/>
            <a:ext cx="2057400" cy="20116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A294C3-EEAD-44F6-88CB-570864EBC7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" y="1943622"/>
            <a:ext cx="2057400" cy="4191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304800" y="228600"/>
            <a:ext cx="8610600" cy="640080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1143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শিক্ষক</a:t>
            </a:r>
            <a:r>
              <a:rPr lang="en-US" sz="3200" b="1" dirty="0"/>
              <a:t> </a:t>
            </a:r>
            <a:r>
              <a:rPr lang="en-US" sz="3200" b="1" dirty="0" err="1"/>
              <a:t>পরিচিতি</a:t>
            </a:r>
            <a:r>
              <a:rPr lang="en-US" sz="3200" b="1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895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তছলিমা</a:t>
            </a:r>
            <a:r>
              <a:rPr lang="en-US" sz="2800" b="1" dirty="0"/>
              <a:t>  </a:t>
            </a:r>
            <a:r>
              <a:rPr lang="en-US" sz="2800" b="1" dirty="0" err="1"/>
              <a:t>ইয়াছমিন</a:t>
            </a:r>
            <a:r>
              <a:rPr lang="en-US" sz="2800" b="1" dirty="0"/>
              <a:t>  </a:t>
            </a:r>
            <a:r>
              <a:rPr lang="en-US" sz="2800" b="1" dirty="0" err="1"/>
              <a:t>শিখা</a:t>
            </a:r>
            <a:r>
              <a:rPr lang="en-US" sz="28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581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সিনিয়র</a:t>
            </a:r>
            <a:r>
              <a:rPr lang="en-US" sz="2800" b="1" dirty="0"/>
              <a:t>  </a:t>
            </a:r>
            <a:r>
              <a:rPr lang="en-US" sz="2800" b="1" dirty="0" err="1"/>
              <a:t>শিক্ষিকা</a:t>
            </a:r>
            <a:r>
              <a:rPr lang="en-US" sz="2800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4114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ধরমপুর</a:t>
            </a:r>
            <a:r>
              <a:rPr lang="en-US" sz="2800" b="1" dirty="0"/>
              <a:t> </a:t>
            </a:r>
            <a:r>
              <a:rPr lang="en-US" sz="2800" b="1" dirty="0" err="1"/>
              <a:t>মাধ্যমিক</a:t>
            </a:r>
            <a:r>
              <a:rPr lang="en-US" sz="2800" b="1" dirty="0"/>
              <a:t> </a:t>
            </a:r>
            <a:r>
              <a:rPr lang="en-US" sz="2800" b="1" dirty="0" err="1"/>
              <a:t>বিদ্যালয়</a:t>
            </a:r>
            <a:r>
              <a:rPr lang="en-US" sz="2800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648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ভেড়ামারা</a:t>
            </a:r>
            <a:r>
              <a:rPr lang="en-US" sz="2800" b="1" dirty="0"/>
              <a:t>  </a:t>
            </a:r>
            <a:r>
              <a:rPr lang="en-US" sz="2800" b="1" dirty="0" err="1"/>
              <a:t>কুষ্টিয়া</a:t>
            </a:r>
            <a:r>
              <a:rPr lang="en-US" sz="2800" b="1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139199634_2975555426007024_4583200344181667696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21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752600" y="914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ধন্য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1143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বাদ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304800" y="152400"/>
            <a:ext cx="8458200" cy="640080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438400"/>
            <a:ext cx="2856164" cy="32004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19400" y="9906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পাঠ</a:t>
            </a:r>
            <a:r>
              <a:rPr lang="en-US" sz="4000" b="1" dirty="0"/>
              <a:t> </a:t>
            </a:r>
            <a:r>
              <a:rPr lang="en-US" sz="4000" b="1" dirty="0" err="1"/>
              <a:t>পরিচিতি</a:t>
            </a:r>
            <a:r>
              <a:rPr lang="en-US" sz="4000" b="1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967335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6" y="107918"/>
            <a:ext cx="8904849" cy="6642164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10CE19-C826-418E-8A06-FBAFD3FD0BAA}"/>
              </a:ext>
            </a:extLst>
          </p:cNvPr>
          <p:cNvSpPr txBox="1"/>
          <p:nvPr/>
        </p:nvSpPr>
        <p:spPr>
          <a:xfrm>
            <a:off x="2971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চিত্র</a:t>
            </a:r>
            <a:r>
              <a:rPr lang="en-US" sz="3600" b="1" dirty="0"/>
              <a:t> </a:t>
            </a:r>
            <a:r>
              <a:rPr lang="en-US" sz="3600" b="1" dirty="0" err="1"/>
              <a:t>টি</a:t>
            </a:r>
            <a:r>
              <a:rPr lang="en-US" sz="3600" b="1" dirty="0"/>
              <a:t> </a:t>
            </a:r>
            <a:r>
              <a:rPr lang="en-US" sz="3600" b="1" dirty="0" err="1"/>
              <a:t>লক্ষ</a:t>
            </a:r>
            <a:r>
              <a:rPr lang="en-US" sz="3600" b="1" dirty="0"/>
              <a:t> </a:t>
            </a:r>
            <a:r>
              <a:rPr lang="en-US" sz="3600" b="1" dirty="0" err="1"/>
              <a:t>কর</a:t>
            </a:r>
            <a:r>
              <a:rPr lang="en-US" sz="3600" b="1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304800" y="533400"/>
            <a:ext cx="8534400" cy="617220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1600201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/>
              <a:t>আজকের</a:t>
            </a:r>
            <a:r>
              <a:rPr lang="en-US" sz="4800" b="1" dirty="0"/>
              <a:t> </a:t>
            </a:r>
            <a:r>
              <a:rPr lang="en-US" sz="4800" b="1" dirty="0" err="1"/>
              <a:t>পাঠ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3105835"/>
            <a:ext cx="533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</a:rPr>
              <a:t>বাংলাদেশের</a:t>
            </a:r>
            <a:r>
              <a:rPr lang="en-US" sz="4400" b="1" dirty="0">
                <a:latin typeface="NikoshBAN" panose="02000000000000000000" pitchFamily="2" charset="0"/>
              </a:rPr>
              <a:t> </a:t>
            </a:r>
          </a:p>
          <a:p>
            <a:pPr algn="ctr"/>
            <a:r>
              <a:rPr lang="en-US" sz="4400" b="1" dirty="0" err="1">
                <a:latin typeface="NikoshBAN" panose="02000000000000000000" pitchFamily="2" charset="0"/>
              </a:rPr>
              <a:t>সড়কপথ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সড়কপথ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সড়ক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ওঠার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সড়কপথ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33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শিখন</a:t>
            </a:r>
            <a:r>
              <a:rPr lang="en-US" sz="4000" b="1" dirty="0"/>
              <a:t> </a:t>
            </a:r>
            <a:r>
              <a:rPr lang="en-US" sz="4000" b="1" dirty="0" err="1"/>
              <a:t>ফল</a:t>
            </a:r>
            <a:r>
              <a:rPr lang="en-US" sz="4000" b="1" dirty="0"/>
              <a:t> </a:t>
            </a:r>
          </a:p>
        </p:txBody>
      </p:sp>
      <p:sp>
        <p:nvSpPr>
          <p:cNvPr id="5" name="Minus 4"/>
          <p:cNvSpPr/>
          <p:nvPr/>
        </p:nvSpPr>
        <p:spPr>
          <a:xfrm>
            <a:off x="2514600" y="1066800"/>
            <a:ext cx="3200400" cy="1524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362199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b="1" dirty="0">
                <a:latin typeface="NikoshBAN" pitchFamily="2" charset="0"/>
                <a:cs typeface="NikoshBAN" pitchFamily="2" charset="0"/>
              </a:rPr>
              <a:t>উৎপাদিত কৃষিপণ্য বণ্টন, দ্রুত যোগাযোগ ও বাজার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র উ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ন্ন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তির জন্য সড়কপথ অত্যন্ত গুরুত্বপূর্ণ। রেলপথের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মাধ্যমে যোগাযোগ সব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স্থা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নে সম্ভব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না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তাই সড়কপথ থাকা প্রয়োজন।</a:t>
            </a:r>
            <a:endParaRPr lang="en-US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DDD02-8473-4DEA-852A-CE06F2EA18A4}"/>
              </a:ext>
            </a:extLst>
          </p:cNvPr>
          <p:cNvSpPr txBox="1"/>
          <p:nvPr/>
        </p:nvSpPr>
        <p:spPr>
          <a:xfrm>
            <a:off x="2895600" y="381001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সড়ক</a:t>
            </a:r>
            <a:r>
              <a:rPr lang="en-US" sz="3200" b="1" dirty="0"/>
              <a:t> </a:t>
            </a:r>
            <a:r>
              <a:rPr lang="en-US" sz="3200" b="1" dirty="0" err="1"/>
              <a:t>পথ</a:t>
            </a:r>
            <a:r>
              <a:rPr lang="en-US" sz="3200" b="1" dirty="0"/>
              <a:t> </a:t>
            </a:r>
          </a:p>
        </p:txBody>
      </p:sp>
      <p:sp>
        <p:nvSpPr>
          <p:cNvPr id="5" name="Minus Sign 4">
            <a:extLst>
              <a:ext uri="{FF2B5EF4-FFF2-40B4-BE49-F238E27FC236}">
                <a16:creationId xmlns:a16="http://schemas.microsoft.com/office/drawing/2014/main" id="{EEB524C6-D8D8-474B-B41D-222D9F5FA368}"/>
              </a:ext>
            </a:extLst>
          </p:cNvPr>
          <p:cNvSpPr/>
          <p:nvPr/>
        </p:nvSpPr>
        <p:spPr>
          <a:xfrm>
            <a:off x="2362200" y="710149"/>
            <a:ext cx="2895600" cy="255627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76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সড়ক</a:t>
            </a:r>
            <a:r>
              <a:rPr lang="en-US" sz="3600" b="1" dirty="0"/>
              <a:t> </a:t>
            </a:r>
            <a:r>
              <a:rPr lang="en-US" sz="3600" b="1" dirty="0" err="1"/>
              <a:t>পথ</a:t>
            </a:r>
            <a:r>
              <a:rPr lang="en-US" sz="3600" b="1" dirty="0"/>
              <a:t> </a:t>
            </a:r>
            <a:r>
              <a:rPr lang="en-US" sz="3600" b="1" dirty="0" err="1"/>
              <a:t>গড়ে</a:t>
            </a:r>
            <a:r>
              <a:rPr lang="en-US" sz="3600" b="1" dirty="0"/>
              <a:t> </a:t>
            </a:r>
            <a:r>
              <a:rPr lang="en-US" sz="3600" b="1" dirty="0" err="1"/>
              <a:t>ওঠার</a:t>
            </a:r>
            <a:r>
              <a:rPr lang="en-US" sz="3600" b="1" dirty="0"/>
              <a:t> </a:t>
            </a:r>
            <a:r>
              <a:rPr lang="en-US" sz="3600" b="1" dirty="0" err="1"/>
              <a:t>অনুকুল</a:t>
            </a:r>
            <a:r>
              <a:rPr lang="en-US" sz="3600" b="1" dirty="0"/>
              <a:t> </a:t>
            </a:r>
            <a:r>
              <a:rPr lang="en-US" sz="3600" b="1" dirty="0" err="1"/>
              <a:t>অবস্থা</a:t>
            </a:r>
            <a:r>
              <a:rPr lang="en-US" sz="3600" b="1" dirty="0"/>
              <a:t>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6EF35BB-E89B-4C4D-918C-8AC9C15D1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05148"/>
              </p:ext>
            </p:extLst>
          </p:nvPr>
        </p:nvGraphicFramePr>
        <p:xfrm>
          <a:off x="304800" y="798730"/>
          <a:ext cx="8534400" cy="560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80027596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66688673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69706523"/>
                    </a:ext>
                  </a:extLst>
                </a:gridCol>
              </a:tblGrid>
              <a:tr h="927263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সমভূমি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মৃত্তিকার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গঠন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সমুদ্রের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অবস্থান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ও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শিল্পক্ষেত্রের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অবস্থান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581902"/>
                  </a:ext>
                </a:extLst>
              </a:tr>
              <a:tr h="4674807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সমতল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ভূমি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উঠার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অত্যান্ত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প্রয়োজন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এজন্য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ঢাকা</a:t>
                      </a:r>
                      <a:r>
                        <a:rPr lang="en-US" sz="2400" b="1" dirty="0"/>
                        <a:t>, </a:t>
                      </a:r>
                      <a:r>
                        <a:rPr lang="en-US" sz="2400" b="1" dirty="0" err="1"/>
                        <a:t>খুলনা</a:t>
                      </a:r>
                      <a:r>
                        <a:rPr lang="en-US" sz="2400" b="1" dirty="0"/>
                        <a:t>, </a:t>
                      </a:r>
                      <a:r>
                        <a:rPr lang="en-US" sz="2400" b="1" dirty="0" err="1"/>
                        <a:t>চট্টগ্রাম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সিলেট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অনেক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উঠেছে</a:t>
                      </a:r>
                      <a:r>
                        <a:rPr lang="en-US" sz="2400" b="1" dirty="0"/>
                        <a:t> 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মৃত্তিকার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বুনন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যদি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স্থায়ী</a:t>
                      </a:r>
                      <a:r>
                        <a:rPr lang="en-US" sz="2400" b="1" dirty="0"/>
                        <a:t>  </a:t>
                      </a:r>
                      <a:r>
                        <a:rPr lang="en-US" sz="2400" b="1" dirty="0" err="1"/>
                        <a:t>বা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মজবুত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হয়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তবে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বৃষ্টিতে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কম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ক্ষয়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হয়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শক্ত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মৃত্তিকার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উপর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তা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স্থায়ি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হয়</a:t>
                      </a:r>
                      <a:r>
                        <a:rPr lang="en-US" sz="2400" b="1" dirty="0"/>
                        <a:t> ।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সমুদ্র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উপকূলে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বন্দর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উঠে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বন্দর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শিল্প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ক্ষেত্র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কেন্দ্র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করে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অনেক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উঠে</a:t>
                      </a:r>
                      <a:r>
                        <a:rPr lang="en-US" sz="2400" b="1" dirty="0"/>
                        <a:t> । </a:t>
                      </a:r>
                      <a:r>
                        <a:rPr lang="en-US" sz="2400" b="1" dirty="0" err="1"/>
                        <a:t>এজন্য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মংলা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এবং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চট্টগ্রাম</a:t>
                      </a:r>
                      <a:r>
                        <a:rPr lang="en-US" sz="2400" b="1" dirty="0"/>
                        <a:t> ও </a:t>
                      </a:r>
                      <a:r>
                        <a:rPr lang="en-US" sz="2400" b="1" dirty="0" err="1"/>
                        <a:t>অন্যান্য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শিল্প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অঞ্চলে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সড়ক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পথ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গড়ে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উঠেছে</a:t>
                      </a:r>
                      <a:r>
                        <a:rPr lang="en-US" sz="2400" b="1" dirty="0"/>
                        <a:t> 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0903"/>
                  </a:ext>
                </a:extLst>
              </a:tr>
            </a:tbl>
          </a:graphicData>
        </a:graphic>
      </p:graphicFrame>
      <p:sp>
        <p:nvSpPr>
          <p:cNvPr id="7" name="Minus Sign 6">
            <a:extLst>
              <a:ext uri="{FF2B5EF4-FFF2-40B4-BE49-F238E27FC236}">
                <a16:creationId xmlns:a16="http://schemas.microsoft.com/office/drawing/2014/main" id="{8FFEE170-69A7-488C-AE20-C79318138A28}"/>
              </a:ext>
            </a:extLst>
          </p:cNvPr>
          <p:cNvSpPr/>
          <p:nvPr/>
        </p:nvSpPr>
        <p:spPr>
          <a:xfrm>
            <a:off x="-1219200" y="1676400"/>
            <a:ext cx="11582400" cy="762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F16CD536-5393-4105-871E-7749B88F0987}"/>
              </a:ext>
            </a:extLst>
          </p:cNvPr>
          <p:cNvSpPr/>
          <p:nvPr/>
        </p:nvSpPr>
        <p:spPr>
          <a:xfrm>
            <a:off x="-685800" y="533400"/>
            <a:ext cx="10210800" cy="189131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664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NikoshBAN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TECHNOLOGY</dc:creator>
  <cp:lastModifiedBy>thanvin antor</cp:lastModifiedBy>
  <cp:revision>43</cp:revision>
  <dcterms:created xsi:type="dcterms:W3CDTF">2021-01-17T13:27:02Z</dcterms:created>
  <dcterms:modified xsi:type="dcterms:W3CDTF">2021-01-22T16:57:01Z</dcterms:modified>
</cp:coreProperties>
</file>