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6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EA2C2A-978B-464E-9502-3643F724F94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9CDEA2-75F6-4D25-A23E-BC022035F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C9D81-B9E3-4121-9EBB-8DFCDB10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" y="1378226"/>
            <a:ext cx="11795120" cy="448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FC0ED-D5F2-4E3E-AF2F-EFE5BB6AB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36" y="49661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pic>
        <p:nvPicPr>
          <p:cNvPr id="6" name="Picture 2" descr="E:\Motiar D. Content\Class VII\Picture\56\op_2.gif">
            <a:extLst>
              <a:ext uri="{FF2B5EF4-FFF2-40B4-BE49-F238E27FC236}">
                <a16:creationId xmlns:a16="http://schemas.microsoft.com/office/drawing/2014/main" id="{92AD50DA-8D9B-457B-A261-E527E93D2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/>
        </p:blipFill>
        <p:spPr bwMode="auto">
          <a:xfrm>
            <a:off x="304800" y="17526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26B71-39BF-43DD-B26A-38611142203F}"/>
              </a:ext>
            </a:extLst>
          </p:cNvPr>
          <p:cNvSpPr txBox="1"/>
          <p:nvPr/>
        </p:nvSpPr>
        <p:spPr>
          <a:xfrm>
            <a:off x="609600" y="304800"/>
            <a:ext cx="8001000" cy="10772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কেল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অপারেশনগুলো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2DDD1-8291-4544-B7B6-588F3C22B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22" y="38546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D21F4-C7F8-410B-B73F-A9EBCAA61634}"/>
              </a:ext>
            </a:extLst>
          </p:cNvPr>
          <p:cNvSpPr txBox="1"/>
          <p:nvPr/>
        </p:nvSpPr>
        <p:spPr>
          <a:xfrm>
            <a:off x="-78807" y="228600"/>
            <a:ext cx="1219198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8973AFC-F179-40D4-9BB9-289D765E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08" y="1305818"/>
            <a:ext cx="12191980" cy="555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AA169A-DF1D-48BB-A2FF-6E9D3B57A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22" y="81337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52304" y="-22687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DF0087-FF3F-4373-83FF-A15C1D39606B}"/>
              </a:ext>
            </a:extLst>
          </p:cNvPr>
          <p:cNvSpPr/>
          <p:nvPr/>
        </p:nvSpPr>
        <p:spPr>
          <a:xfrm>
            <a:off x="175182" y="5326581"/>
            <a:ext cx="11684000" cy="11838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5118" tIns="37559" rIns="75118" bIns="37559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124F9-05FC-43B6-A4F9-2B32AA47D236}"/>
              </a:ext>
            </a:extLst>
          </p:cNvPr>
          <p:cNvSpPr/>
          <p:nvPr/>
        </p:nvSpPr>
        <p:spPr>
          <a:xfrm>
            <a:off x="3792254" y="347572"/>
            <a:ext cx="29718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4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b="1" cap="none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F9FFC-927C-4CD9-9F87-D2C62EE2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22" y="22697"/>
            <a:ext cx="2838450" cy="1609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3AEDE-CD4B-470E-90BE-729CE4779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08" y="1529320"/>
            <a:ext cx="12191980" cy="36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QN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64820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228579" y="-53242"/>
            <a:ext cx="12191980" cy="6857990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6DBE9D71-114B-4CE6-8BE3-1E4F519DD4ED}"/>
              </a:ext>
            </a:extLst>
          </p:cNvPr>
          <p:cNvSpPr txBox="1">
            <a:spLocks/>
          </p:cNvSpPr>
          <p:nvPr/>
        </p:nvSpPr>
        <p:spPr>
          <a:xfrm>
            <a:off x="7996480" y="3375753"/>
            <a:ext cx="3325978" cy="3281567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>
              <a:ln/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05BA30-D204-4FBA-8806-FBE62D6D79D1}"/>
              </a:ext>
            </a:extLst>
          </p:cNvPr>
          <p:cNvSpPr txBox="1">
            <a:spLocks/>
          </p:cNvSpPr>
          <p:nvPr/>
        </p:nvSpPr>
        <p:spPr>
          <a:xfrm>
            <a:off x="228599" y="3747294"/>
            <a:ext cx="6278217" cy="291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মোঃ</a:t>
            </a:r>
            <a:r>
              <a:rPr lang="en-US" sz="4000" dirty="0"/>
              <a:t> </a:t>
            </a:r>
            <a:r>
              <a:rPr lang="en-US" sz="4000" dirty="0" err="1"/>
              <a:t>সাইদুর</a:t>
            </a:r>
            <a:r>
              <a:rPr lang="en-US" sz="4000" dirty="0"/>
              <a:t> </a:t>
            </a:r>
            <a:r>
              <a:rPr lang="en-US" sz="4000" dirty="0" err="1"/>
              <a:t>রহমান</a:t>
            </a:r>
            <a:r>
              <a:rPr lang="en-US" sz="4000" dirty="0"/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সহকারী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শিক্ষক</a:t>
            </a:r>
            <a:r>
              <a:rPr lang="en-US" sz="3200" dirty="0">
                <a:solidFill>
                  <a:schemeClr val="bg1"/>
                </a:solidFill>
              </a:rPr>
              <a:t> (ICT)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সারদা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সুন্দরী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বালিকা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উচ্চ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বিদ্যালয়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ফরিদপুর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সদর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ফরিদপুর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ফোনঃ০১৭১৮৭৭৭২৪০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1626F-F750-486E-8173-1AB28AB46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424071"/>
            <a:ext cx="2631765" cy="2686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56202-F8D4-4071-B089-7233C46BB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29" y="-53242"/>
            <a:ext cx="1332372" cy="1351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8A1D6-3EB6-4A9D-A6BD-49F5CDE4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7" y="742122"/>
            <a:ext cx="1953491" cy="24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1"/>
            <a:ext cx="647700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080" y="4267200"/>
            <a:ext cx="84582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দূরব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র্তী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স্কুলগুলোতে শিক্ষ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 কীভাবে ক্লাশ নিচ্ছেন?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214700"/>
            <a:ext cx="525780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25739"/>
              </p:ext>
            </p:extLst>
          </p:nvPr>
        </p:nvGraphicFramePr>
        <p:xfrm>
          <a:off x="5114270" y="2159000"/>
          <a:ext cx="2467205" cy="210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513000" imgH="437760" progId="Package">
                  <p:embed/>
                </p:oleObj>
              </mc:Choice>
              <mc:Fallback>
                <p:oleObj name="Packager Shell Object" showAsIcon="1" r:id="rId2" imgW="51300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14270" y="2159000"/>
                        <a:ext cx="2467205" cy="210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0EAF79-9D32-40AC-B24E-55A365E51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4598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pic>
        <p:nvPicPr>
          <p:cNvPr id="6" name="Picture 3" descr="E:\MOTIAR\Motiar D. Content\Class Viii\Picture\পাঠ ৫৭\leprechaun_surfing_internet_hg_wht_27586.gif">
            <a:extLst>
              <a:ext uri="{FF2B5EF4-FFF2-40B4-BE49-F238E27FC236}">
                <a16:creationId xmlns:a16="http://schemas.microsoft.com/office/drawing/2014/main" id="{7264EDB7-03F8-4329-A086-D25D4C8C6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08" y="1"/>
            <a:ext cx="1219617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77747-F5B9-4D32-AE39-64F1EC346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17248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3525E-35E8-427C-A3A2-72D88487B6F2}"/>
              </a:ext>
            </a:extLst>
          </p:cNvPr>
          <p:cNvSpPr txBox="1"/>
          <p:nvPr/>
        </p:nvSpPr>
        <p:spPr>
          <a:xfrm>
            <a:off x="3276600" y="457200"/>
            <a:ext cx="313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E2BF-CFE5-4CD2-8246-FBE89946ED09}"/>
              </a:ext>
            </a:extLst>
          </p:cNvPr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EC8C7-A993-4E91-BC48-00B502AFC33C}"/>
              </a:ext>
            </a:extLst>
          </p:cNvPr>
          <p:cNvSpPr/>
          <p:nvPr/>
        </p:nvSpPr>
        <p:spPr>
          <a:xfrm>
            <a:off x="304800" y="3048000"/>
            <a:ext cx="853440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EC2E7-B230-4D55-81AE-82888A0E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9277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BB44F-893C-491B-A1D2-53C9BB0D5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87" y="1325217"/>
            <a:ext cx="3761035" cy="2563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53606-B1CD-464B-ADEC-F92429B2871B}"/>
              </a:ext>
            </a:extLst>
          </p:cNvPr>
          <p:cNvSpPr txBox="1"/>
          <p:nvPr/>
        </p:nvSpPr>
        <p:spPr>
          <a:xfrm>
            <a:off x="381000" y="1143000"/>
            <a:ext cx="4128654" cy="1569660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E341A-79D8-4636-912E-103FD3199620}"/>
              </a:ext>
            </a:extLst>
          </p:cNvPr>
          <p:cNvSpPr/>
          <p:nvPr/>
        </p:nvSpPr>
        <p:spPr>
          <a:xfrm>
            <a:off x="7026235" y="4224994"/>
            <a:ext cx="3913435" cy="266944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বোর্ড, মন্ত্রাণালয়, জাতীয় বিবিভিন্ন নির্দেশ ইন্টারনেটের শ্ববিদ্যালয় তাদের মাধ্যমে প্রদান 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8F13D-1791-400D-89D3-6E3077D85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3262312"/>
            <a:ext cx="4310871" cy="3257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56AC18-5BA6-4388-BFB6-4F82728D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62" y="-57175"/>
            <a:ext cx="1844509" cy="10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1" y="137960"/>
            <a:ext cx="121920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9BF4C-2068-4B41-9D0E-5910C133E1F3}"/>
              </a:ext>
            </a:extLst>
          </p:cNvPr>
          <p:cNvSpPr txBox="1"/>
          <p:nvPr/>
        </p:nvSpPr>
        <p:spPr>
          <a:xfrm>
            <a:off x="2171700" y="317877"/>
            <a:ext cx="66294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B3408-3748-4486-914E-C8DC64FB2332}"/>
              </a:ext>
            </a:extLst>
          </p:cNvPr>
          <p:cNvSpPr txBox="1"/>
          <p:nvPr/>
        </p:nvSpPr>
        <p:spPr>
          <a:xfrm>
            <a:off x="1447800" y="5788979"/>
            <a:ext cx="807720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তদারকি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8" name="Picture 2" descr="E:\Motiar D. Content\Class Viii\Picture\56\80019665.jpg">
            <a:extLst>
              <a:ext uri="{FF2B5EF4-FFF2-40B4-BE49-F238E27FC236}">
                <a16:creationId xmlns:a16="http://schemas.microsoft.com/office/drawing/2014/main" id="{4905C962-0544-4E54-888A-5C93B358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1141017"/>
            <a:ext cx="5141843" cy="423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642EB1-892B-46B8-A819-262B6788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1018"/>
            <a:ext cx="5141843" cy="4231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B24DE-A778-4E40-AC80-2CD6A429C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60" y="137960"/>
            <a:ext cx="1507017" cy="8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pic>
        <p:nvPicPr>
          <p:cNvPr id="6" name="Picture 2" descr="E:\Motiar D. Content\Class VII\Picture\Capture 2.PNG">
            <a:extLst>
              <a:ext uri="{FF2B5EF4-FFF2-40B4-BE49-F238E27FC236}">
                <a16:creationId xmlns:a16="http://schemas.microsoft.com/office/drawing/2014/main" id="{1191F97E-D733-4CA9-A500-BE176CDF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5" y="1884628"/>
            <a:ext cx="5393635" cy="4622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B5A49-8F81-4773-8F47-523A87CC7E9C}"/>
              </a:ext>
            </a:extLst>
          </p:cNvPr>
          <p:cNvSpPr txBox="1"/>
          <p:nvPr/>
        </p:nvSpPr>
        <p:spPr>
          <a:xfrm>
            <a:off x="609599" y="762000"/>
            <a:ext cx="1073426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পরীক্ষার্থীর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8F1E1-4DFD-4A3F-A343-CF9D9881B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884629"/>
            <a:ext cx="5340627" cy="462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57105-4B67-4C1C-B9A4-ABA0735F2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28" y="1"/>
            <a:ext cx="1424544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78809" y="92775"/>
            <a:ext cx="12191980" cy="6857990"/>
          </a:xfrm>
          <a:prstGeom prst="rect">
            <a:avLst/>
          </a:prstGeom>
        </p:spPr>
      </p:pic>
      <p:pic>
        <p:nvPicPr>
          <p:cNvPr id="6" name="Picture 2" descr="E:\Motiar D. Content\Class Viii\Picture\56\rtls_1.jpg">
            <a:extLst>
              <a:ext uri="{FF2B5EF4-FFF2-40B4-BE49-F238E27FC236}">
                <a16:creationId xmlns:a16="http://schemas.microsoft.com/office/drawing/2014/main" id="{365CFD18-C212-4C10-AF50-B4E12B2A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 bwMode="auto">
          <a:xfrm>
            <a:off x="4800600" y="1613595"/>
            <a:ext cx="7239000" cy="501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CC2F7-FF68-4FC9-B1E7-37B610403DAD}"/>
              </a:ext>
            </a:extLst>
          </p:cNvPr>
          <p:cNvSpPr txBox="1"/>
          <p:nvPr/>
        </p:nvSpPr>
        <p:spPr>
          <a:xfrm>
            <a:off x="152400" y="228600"/>
            <a:ext cx="9518590" cy="138499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ক্লাশরুমের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গণ্ডি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ক্লাশরু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 মাধ্যমে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8" name="Picture 2" descr="E:\Motiar D. Content\Class Viii\Picture\46\aulas-virtuales-gico-2014.jpg">
            <a:extLst>
              <a:ext uri="{FF2B5EF4-FFF2-40B4-BE49-F238E27FC236}">
                <a16:creationId xmlns:a16="http://schemas.microsoft.com/office/drawing/2014/main" id="{1A2F15F6-8D8E-4968-8E17-BFD5E1E2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2" y="1613595"/>
            <a:ext cx="4557138" cy="501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26472E-3B9B-480A-A421-3058E5BBE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90" y="3870"/>
            <a:ext cx="244218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4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256</TotalTime>
  <Words>218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Wingdings 3</vt:lpstr>
      <vt:lpstr>Ion Boardroom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</cp:revision>
  <dcterms:created xsi:type="dcterms:W3CDTF">2021-01-22T00:59:21Z</dcterms:created>
  <dcterms:modified xsi:type="dcterms:W3CDTF">2021-01-22T05:15:45Z</dcterms:modified>
</cp:coreProperties>
</file>