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2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3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0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A9C9E-8E8D-450D-BD71-69B085D7C5CE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741"/>
            <a:ext cx="4762500" cy="3705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9569" y="1857741"/>
            <a:ext cx="7432431" cy="37052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5907505" cy="1552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মিলিয়ে নি-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678" y="2273968"/>
            <a:ext cx="11297653" cy="32912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ল্প=ল+প= গল্প= দাদু রাতে গল্প করে।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ন্ত=ন+ত=সান্ত=সান্ত ভাল বন্ধু।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ন্ত্র=ন+ত+র=মন্ত্র=বিয়েতে ঠাকুর মন্ত্রপাঠ করে।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দ্ধ=দ+ধ=সিদ্ধান্ত= সঠিক সিদ্ধান্ত গন্তব্যে নিয়ে যায়।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2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31" y="2888007"/>
            <a:ext cx="4668253" cy="31267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71799" y="529388"/>
            <a:ext cx="5979695" cy="1515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ধন্যবাদ।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23" y="257915"/>
            <a:ext cx="11535508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523" y="1981208"/>
            <a:ext cx="11535508" cy="45133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Mohammad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nazrul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islam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Ass.teacher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ict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8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Nandia</a:t>
            </a:r>
            <a:r>
              <a:rPr lang="en-US" sz="4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sangun</a:t>
            </a:r>
            <a:r>
              <a:rPr lang="en-US" sz="4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ideal </a:t>
            </a:r>
            <a:r>
              <a:rPr lang="en-US" sz="48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dakhil</a:t>
            </a:r>
            <a:r>
              <a:rPr lang="en-US" sz="48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madrasah</a:t>
            </a:r>
          </a:p>
          <a:p>
            <a:pPr algn="ctr">
              <a:defRPr/>
            </a:pPr>
            <a:r>
              <a:rPr lang="en-US" sz="4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nazrulislamn479@gmail.com</a:t>
            </a:r>
          </a:p>
          <a:p>
            <a:pPr algn="ctr">
              <a:defRPr/>
            </a:pPr>
            <a:r>
              <a:rPr lang="en-US" sz="4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48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01726953050</a:t>
            </a:r>
            <a:endParaRPr lang="en-US" sz="48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523" y="257915"/>
            <a:ext cx="11535508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523" y="1926616"/>
            <a:ext cx="11535508" cy="45133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সংকল্প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থাকব না কো.............যন্ত্রণাকে।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</a:p>
          <a:p>
            <a:pPr algn="ctr"/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940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523" y="257915"/>
            <a:ext cx="11535508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523" y="3751397"/>
            <a:ext cx="11535508" cy="18991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যুক্তব্যঞ্জন সংবলিত শব্দ শুদ্ধ উচ্চারণে পড়তে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যুক্তব্যঞ্জন ভেঙ্গে লিখতে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 প্রমিত উচ্চারণে ও ছন্দ বজায় রেখে কবিতা আবৃত্তি করতে পারবে।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155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7908" y="128961"/>
            <a:ext cx="3610708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7908" y="3286095"/>
            <a:ext cx="3458308" cy="17232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আমরা কী দেখলাম?</a:t>
            </a:r>
            <a:endParaRPr lang="en-US" sz="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5493" y="5325911"/>
            <a:ext cx="3364523" cy="17232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উড়জাহাজে উড়ছে মানুষ।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49171"/>
              </p:ext>
            </p:extLst>
          </p:nvPr>
        </p:nvGraphicFramePr>
        <p:xfrm>
          <a:off x="5627077" y="207132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7077" y="207132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5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9138" y="196393"/>
            <a:ext cx="5732585" cy="6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0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2769" y="1393053"/>
            <a:ext cx="2849396" cy="81088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7948" y="2800278"/>
            <a:ext cx="11326307" cy="3823219"/>
            <a:chOff x="287948" y="2800278"/>
            <a:chExt cx="11326307" cy="38232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48" y="2857277"/>
              <a:ext cx="1752600" cy="838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919" y="2802721"/>
              <a:ext cx="2685995" cy="382077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23" y="3868169"/>
              <a:ext cx="1695450" cy="25812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64" y="2800278"/>
              <a:ext cx="5705191" cy="3823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3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30809" y="351692"/>
            <a:ext cx="3805867" cy="844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9017" y="2145185"/>
            <a:ext cx="11326307" cy="3823219"/>
            <a:chOff x="287948" y="2800278"/>
            <a:chExt cx="11326307" cy="38232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48" y="2857277"/>
              <a:ext cx="1752600" cy="838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919" y="2802721"/>
              <a:ext cx="2685995" cy="382077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23" y="3868169"/>
              <a:ext cx="1695450" cy="25812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64" y="2800278"/>
              <a:ext cx="5705191" cy="3823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43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5692" y="128993"/>
            <a:ext cx="4853354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948" y="2800278"/>
            <a:ext cx="11326307" cy="3823219"/>
            <a:chOff x="287948" y="2800278"/>
            <a:chExt cx="11326307" cy="38232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48" y="2857277"/>
              <a:ext cx="1752600" cy="838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919" y="2802721"/>
              <a:ext cx="2685995" cy="38207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23" y="3868169"/>
              <a:ext cx="1695450" cy="258127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64" y="2800278"/>
              <a:ext cx="5705191" cy="38232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16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2430" y="199299"/>
            <a:ext cx="3505201" cy="961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001" y="2988730"/>
            <a:ext cx="2414954" cy="93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রোল:১-৮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0340" y="2988730"/>
            <a:ext cx="2637691" cy="93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রোল:৯-১৬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95138" y="2988730"/>
            <a:ext cx="2522735" cy="93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রোল:১৭-২৪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84937" y="1576753"/>
            <a:ext cx="5580185" cy="1219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ভেঙ্গে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লিখো এবং বাক্য গঠন কর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4124" y="4119346"/>
            <a:ext cx="2428953" cy="26963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ল্প=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ন্ত=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ন্ত্র=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দ্ধ=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155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Mehedi Hasan</dc:creator>
  <cp:lastModifiedBy>Nazrul Islam</cp:lastModifiedBy>
  <cp:revision>53</cp:revision>
  <dcterms:created xsi:type="dcterms:W3CDTF">2020-01-31T03:17:47Z</dcterms:created>
  <dcterms:modified xsi:type="dcterms:W3CDTF">2021-01-23T00:35:48Z</dcterms:modified>
</cp:coreProperties>
</file>