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73" r:id="rId3"/>
    <p:sldId id="274" r:id="rId4"/>
    <p:sldId id="257" r:id="rId5"/>
    <p:sldId id="256" r:id="rId6"/>
    <p:sldId id="275" r:id="rId7"/>
    <p:sldId id="258" r:id="rId8"/>
    <p:sldId id="259" r:id="rId9"/>
    <p:sldId id="260" r:id="rId10"/>
    <p:sldId id="263" r:id="rId11"/>
    <p:sldId id="262" r:id="rId12"/>
    <p:sldId id="269" r:id="rId13"/>
    <p:sldId id="272" r:id="rId14"/>
    <p:sldId id="264" r:id="rId15"/>
    <p:sldId id="266" r:id="rId16"/>
    <p:sldId id="261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ource.in/tool/trinetra/user_image_view.php?id=637" TargetMode="External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hyperlink" Target="http://www.dsource.in/tool/trinetra/user_image_view.php?id=640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www.dsource.in/tool/trinetra/user_image_view.php?id=653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dsource.in/tool/trinetra/user_image_view.php?id=634" TargetMode="External"/><Relationship Id="rId7" Type="http://schemas.openxmlformats.org/officeDocument/2006/relationships/hyperlink" Target="https://pixabay.com/en/frame-picture-frame-outline-green-147487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hyperlink" Target="http://www.dsource.in/tool/trinetra/user_image_view.php?id=637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pixabay.com/hu/keret-v%C3%A1zlat-k%C3%A9pkeret-s%C3%A1rga-arany-208617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eaf-green-light-nature-summer-308780/" TargetMode="External"/><Relationship Id="rId7" Type="http://schemas.openxmlformats.org/officeDocument/2006/relationships/hyperlink" Target="http://www.dsource.in/tool/trinetra/user_image_view.php?id=64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www.dsource.in/tool/trinetra/user_image_view.php?id=653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hyperlink" Target="http://www.dsource.in/tool/trinetra/user_image_view.php?id=640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www.dsource.in/tool/trinetra/user_image_view.php?id=653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eaf-green-light-nature-summer-308780/" TargetMode="External"/><Relationship Id="rId7" Type="http://schemas.openxmlformats.org/officeDocument/2006/relationships/hyperlink" Target="http://www.dsource.in/tool/trinetra/user_image_view.php?id=64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www.dsource.in/tool/trinetra/user_image_view.php?id=653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eaf-green-light-nature-summer-308780/" TargetMode="External"/><Relationship Id="rId7" Type="http://schemas.openxmlformats.org/officeDocument/2006/relationships/hyperlink" Target="http://www.dsource.in/tool/trinetra/user_image_view.php?id=64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www.dsource.in/tool/trinetra/user_image_view.php?id=653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dsource.in/tool/trinetra/user_image_view.php?id=647" TargetMode="External"/><Relationship Id="rId7" Type="http://schemas.openxmlformats.org/officeDocument/2006/relationships/hyperlink" Target="http://www.dsource.in/tool/trinetra/user_image_view.php?id=65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pixabay.com/en/leaf-green-light-nature-summer-308780/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://pngimg.com/download/40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hyperlink" Target="http://www.dsource.in/tool/trinetra/user_image_view.php?id=637" TargetMode="External"/><Relationship Id="rId7" Type="http://schemas.openxmlformats.org/officeDocument/2006/relationships/image" Target="../media/image3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source.in/tool/trinetra/user_image_view.php?id=63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hyperlink" Target="http://www.dsource.in/tool/trinetra/user_image_view.php?id=640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source.in/tool/trinetra/user_image_view.php?id=63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tmp"/><Relationship Id="rId5" Type="http://schemas.openxmlformats.org/officeDocument/2006/relationships/hyperlink" Target="http://www.dsource.in/tool/trinetra/user_image_view.php?id=640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hyperlink" Target="http://www.dsource.in/tool/trinetra/user_image_view.php?id=64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source.in/tool/trinetra/user_image_view.php?id=653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ource.in/tool/trinetra/user_image_view.php?id=64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source.in/tool/trinetra/user_image_view.php?id=637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hyperlink" Target="http://www.dsource.in/tool/trinetra/user_image_view.php?id=640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dsource.in/tool/trinetra/user_image_view.php?id=634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dsource.in/tool/trinetra/user_image_view.php?id=634" TargetMode="External"/><Relationship Id="rId7" Type="http://schemas.openxmlformats.org/officeDocument/2006/relationships/hyperlink" Target="https://pixabay.com/en/frame-picture-frame-outline-green-147487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hyperlink" Target="http://www.dsource.in/tool/trinetra/user_image_view.php?id=637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pixabay.com/hu/keret-v%C3%A1zlat-k%C3%A9pkeret-s%C3%A1rga-arany-208617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0657E-515F-4633-9169-98DBAD7BD0C6}"/>
              </a:ext>
            </a:extLst>
          </p:cNvPr>
          <p:cNvSpPr/>
          <p:nvPr/>
        </p:nvSpPr>
        <p:spPr>
          <a:xfrm>
            <a:off x="10508974" y="4558747"/>
            <a:ext cx="1683026" cy="13782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8E109-63CD-4165-9388-201FD5B83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235457">
            <a:off x="10494038" y="4699021"/>
            <a:ext cx="1595296" cy="1097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DA8EE-38A4-4494-93DC-BD13849F232F}"/>
              </a:ext>
            </a:extLst>
          </p:cNvPr>
          <p:cNvSpPr txBox="1"/>
          <p:nvPr/>
        </p:nvSpPr>
        <p:spPr>
          <a:xfrm>
            <a:off x="117599" y="4867351"/>
            <a:ext cx="10273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64AF4F-1C34-4F59-8163-3A9A961A3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08268">
            <a:off x="-197551" y="731960"/>
            <a:ext cx="5499250" cy="4289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8FDE39-7C97-4B4F-AC62-962901688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18972">
            <a:off x="-208992" y="384407"/>
            <a:ext cx="3762375" cy="381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0FCF82-DC5A-413E-9151-F614CB295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326" y="785929"/>
            <a:ext cx="5381625" cy="4181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F1B84A-0405-4F54-A9A1-BDA8B8C00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0347" y="1311965"/>
            <a:ext cx="4137248" cy="330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92765" y="853985"/>
            <a:ext cx="1023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F3A985-00B8-46A0-A8A2-15B59EFB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23" y="2240430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79C043-D67E-4702-847A-779BD53E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280" y="2204342"/>
            <a:ext cx="3277057" cy="437807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619945-BB17-4304-8194-BD134195B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29909" y="637199"/>
            <a:ext cx="1256073" cy="1256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88DE22-8CEB-4E33-9FC3-1AD89A281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69484" y="4853685"/>
            <a:ext cx="1716498" cy="2004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8C7A3-0504-41DF-AAEF-B33DF55BC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977134">
            <a:off x="46040" y="4794807"/>
            <a:ext cx="1716498" cy="200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9294-899B-45AB-B655-203D12FA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053" y="749490"/>
            <a:ext cx="3263795" cy="1080938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969DC0-46B8-4C20-9BCF-FAAB470AC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99617" y="702263"/>
            <a:ext cx="1079941" cy="11736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6FE9549-C88E-4909-AE5B-56927CDF8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4235457">
            <a:off x="10410970" y="5562760"/>
            <a:ext cx="1797859" cy="123705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1830A47D-F2A6-4136-A26F-73D4430526EF}"/>
              </a:ext>
            </a:extLst>
          </p:cNvPr>
          <p:cNvGrpSpPr/>
          <p:nvPr/>
        </p:nvGrpSpPr>
        <p:grpSpPr>
          <a:xfrm>
            <a:off x="1993256" y="2329686"/>
            <a:ext cx="1581953" cy="1080939"/>
            <a:chOff x="804516" y="2178353"/>
            <a:chExt cx="2985607" cy="108093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4704E8D-BE57-4E30-B6C8-ADB67B920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F12DAE-D7E2-4618-9F63-BDA2C9DC2875}"/>
                </a:ext>
              </a:extLst>
            </p:cNvPr>
            <p:cNvSpPr txBox="1"/>
            <p:nvPr/>
          </p:nvSpPr>
          <p:spPr>
            <a:xfrm>
              <a:off x="1392383" y="2364879"/>
              <a:ext cx="166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ট্ট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33F902-E8EF-497F-B2DA-784D815DEED1}"/>
              </a:ext>
            </a:extLst>
          </p:cNvPr>
          <p:cNvGrpSpPr/>
          <p:nvPr/>
        </p:nvGrpSpPr>
        <p:grpSpPr>
          <a:xfrm>
            <a:off x="1993255" y="3907619"/>
            <a:ext cx="1527706" cy="1080939"/>
            <a:chOff x="804516" y="2178353"/>
            <a:chExt cx="2985607" cy="108093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A18D1A8-4BDA-4AB9-BC67-9F1B5284B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F3DC17-7890-46A1-AD44-5D7F21E29268}"/>
                </a:ext>
              </a:extLst>
            </p:cNvPr>
            <p:cNvSpPr txBox="1"/>
            <p:nvPr/>
          </p:nvSpPr>
          <p:spPr>
            <a:xfrm>
              <a:off x="1025274" y="2364879"/>
              <a:ext cx="25488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ষ্ঠ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66E536-B11E-4D6B-999F-DE2121F45CFD}"/>
              </a:ext>
            </a:extLst>
          </p:cNvPr>
          <p:cNvGrpSpPr/>
          <p:nvPr/>
        </p:nvGrpSpPr>
        <p:grpSpPr>
          <a:xfrm>
            <a:off x="1923207" y="5473550"/>
            <a:ext cx="1527706" cy="1080939"/>
            <a:chOff x="804516" y="2178353"/>
            <a:chExt cx="2985607" cy="108093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9DD1A52-BA16-4443-980E-240C49A2A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4ACCD4B-C80E-41D3-8902-F81B273854CC}"/>
                </a:ext>
              </a:extLst>
            </p:cNvPr>
            <p:cNvSpPr txBox="1"/>
            <p:nvPr/>
          </p:nvSpPr>
          <p:spPr>
            <a:xfrm>
              <a:off x="1392383" y="2364879"/>
              <a:ext cx="166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ঙ্গ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92756D0-C9FC-4AAF-8F2C-6806059BEA83}"/>
              </a:ext>
            </a:extLst>
          </p:cNvPr>
          <p:cNvGrpSpPr/>
          <p:nvPr/>
        </p:nvGrpSpPr>
        <p:grpSpPr>
          <a:xfrm>
            <a:off x="3900599" y="2297992"/>
            <a:ext cx="2775192" cy="1080939"/>
            <a:chOff x="3900599" y="2297992"/>
            <a:chExt cx="2775192" cy="108093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EEB5C2-9ED6-4B4B-9309-EB9348F276C1}"/>
                </a:ext>
              </a:extLst>
            </p:cNvPr>
            <p:cNvGrpSpPr/>
            <p:nvPr/>
          </p:nvGrpSpPr>
          <p:grpSpPr>
            <a:xfrm>
              <a:off x="3900599" y="2297992"/>
              <a:ext cx="2775192" cy="1080939"/>
              <a:chOff x="5259554" y="2178353"/>
              <a:chExt cx="4506394" cy="1080939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4E2CD131-1483-462A-9541-89E8F3F31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5259554" y="2178353"/>
                <a:ext cx="4506394" cy="1080939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91EBDA5-32A5-466E-BCC9-F5ABF56290EE}"/>
                  </a:ext>
                </a:extLst>
              </p:cNvPr>
              <p:cNvSpPr txBox="1"/>
              <p:nvPr/>
            </p:nvSpPr>
            <p:spPr>
              <a:xfrm>
                <a:off x="5857134" y="2303323"/>
                <a:ext cx="1401861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endParaRPr lang="en-BM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37F03D-3F06-4B55-B7CB-0718A24DAA23}"/>
                </a:ext>
              </a:extLst>
            </p:cNvPr>
            <p:cNvSpPr txBox="1"/>
            <p:nvPr/>
          </p:nvSpPr>
          <p:spPr>
            <a:xfrm>
              <a:off x="5274292" y="2422964"/>
              <a:ext cx="863314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7EF8DC-3A1D-4170-8122-9203E1433C7E}"/>
              </a:ext>
            </a:extLst>
          </p:cNvPr>
          <p:cNvGrpSpPr/>
          <p:nvPr/>
        </p:nvGrpSpPr>
        <p:grpSpPr>
          <a:xfrm>
            <a:off x="3904561" y="3882978"/>
            <a:ext cx="2775192" cy="1080939"/>
            <a:chOff x="3904561" y="3882978"/>
            <a:chExt cx="2775192" cy="108093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FF76C84-9300-41FA-A67C-D8020D72C5AD}"/>
                </a:ext>
              </a:extLst>
            </p:cNvPr>
            <p:cNvGrpSpPr/>
            <p:nvPr/>
          </p:nvGrpSpPr>
          <p:grpSpPr>
            <a:xfrm>
              <a:off x="3904561" y="3882978"/>
              <a:ext cx="2775192" cy="1080939"/>
              <a:chOff x="3900599" y="3907619"/>
              <a:chExt cx="2775192" cy="108093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16D65DA-74B3-4F6F-B8F1-2494064575EC}"/>
                  </a:ext>
                </a:extLst>
              </p:cNvPr>
              <p:cNvGrpSpPr/>
              <p:nvPr/>
            </p:nvGrpSpPr>
            <p:grpSpPr>
              <a:xfrm>
                <a:off x="3900599" y="3907619"/>
                <a:ext cx="2775192" cy="1080939"/>
                <a:chOff x="5259554" y="2178353"/>
                <a:chExt cx="4506394" cy="1080939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7CD8FDF-0E9C-449A-A018-6B94CC5668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9554" y="2178353"/>
                  <a:ext cx="4506394" cy="1080939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1E3BDE7-5344-41BB-9986-16CC21DB780A}"/>
                    </a:ext>
                  </a:extLst>
                </p:cNvPr>
                <p:cNvSpPr txBox="1"/>
                <p:nvPr/>
              </p:nvSpPr>
              <p:spPr>
                <a:xfrm>
                  <a:off x="5857133" y="2303323"/>
                  <a:ext cx="349890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BM" sz="4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81C7DC-B9EE-4A25-A27D-E8C3CA7EEB7F}"/>
                  </a:ext>
                </a:extLst>
              </p:cNvPr>
              <p:cNvSpPr txBox="1"/>
              <p:nvPr/>
            </p:nvSpPr>
            <p:spPr>
              <a:xfrm>
                <a:off x="5339029" y="4032588"/>
                <a:ext cx="863314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endParaRPr lang="en-BM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4148AF-F071-4FF1-8D25-5601F966F2D0}"/>
                </a:ext>
              </a:extLst>
            </p:cNvPr>
            <p:cNvSpPr txBox="1"/>
            <p:nvPr/>
          </p:nvSpPr>
          <p:spPr>
            <a:xfrm>
              <a:off x="4254706" y="4032588"/>
              <a:ext cx="863314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1404FE-D911-4BCC-9C4F-89DC9CF69EBD}"/>
              </a:ext>
            </a:extLst>
          </p:cNvPr>
          <p:cNvGrpSpPr/>
          <p:nvPr/>
        </p:nvGrpSpPr>
        <p:grpSpPr>
          <a:xfrm>
            <a:off x="3884409" y="5431481"/>
            <a:ext cx="2775192" cy="1080939"/>
            <a:chOff x="3884409" y="5431481"/>
            <a:chExt cx="2775192" cy="108093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3F57B91-3D74-4BBC-995A-8C8257B49F81}"/>
                </a:ext>
              </a:extLst>
            </p:cNvPr>
            <p:cNvGrpSpPr/>
            <p:nvPr/>
          </p:nvGrpSpPr>
          <p:grpSpPr>
            <a:xfrm>
              <a:off x="3884409" y="5431481"/>
              <a:ext cx="2775192" cy="1080939"/>
              <a:chOff x="3884409" y="5431481"/>
              <a:chExt cx="2775192" cy="108093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B3C64BD-03A3-4B59-BFA1-D47F353DF2B3}"/>
                  </a:ext>
                </a:extLst>
              </p:cNvPr>
              <p:cNvGrpSpPr/>
              <p:nvPr/>
            </p:nvGrpSpPr>
            <p:grpSpPr>
              <a:xfrm>
                <a:off x="3884409" y="5431481"/>
                <a:ext cx="2775192" cy="1080939"/>
                <a:chOff x="5259554" y="2178353"/>
                <a:chExt cx="4506394" cy="1080939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A88CE61A-400E-4EA5-8033-8260AB1E9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9554" y="2178353"/>
                  <a:ext cx="4506394" cy="1080939"/>
                </a:xfrm>
                <a:prstGeom prst="rect">
                  <a:avLst/>
                </a:prstGeom>
              </p:spPr>
            </p:pic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9C3C78C-D30A-4C6C-95B5-D255200C8EE6}"/>
                    </a:ext>
                  </a:extLst>
                </p:cNvPr>
                <p:cNvSpPr txBox="1"/>
                <p:nvPr/>
              </p:nvSpPr>
              <p:spPr>
                <a:xfrm>
                  <a:off x="5472080" y="2303323"/>
                  <a:ext cx="413392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BM" sz="4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E74255-6300-435F-9C3B-076608D6D371}"/>
                  </a:ext>
                </a:extLst>
              </p:cNvPr>
              <p:cNvSpPr txBox="1"/>
              <p:nvPr/>
            </p:nvSpPr>
            <p:spPr>
              <a:xfrm>
                <a:off x="5346576" y="5556449"/>
                <a:ext cx="863314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BM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0F9CC5-BF8C-4DCC-845A-DF4876919214}"/>
                </a:ext>
              </a:extLst>
            </p:cNvPr>
            <p:cNvSpPr txBox="1"/>
            <p:nvPr/>
          </p:nvSpPr>
          <p:spPr>
            <a:xfrm>
              <a:off x="4218802" y="5556450"/>
              <a:ext cx="863314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D6F144-E3B5-4DEA-A7D4-4E74F7BAD6BB}"/>
              </a:ext>
            </a:extLst>
          </p:cNvPr>
          <p:cNvGrpSpPr/>
          <p:nvPr/>
        </p:nvGrpSpPr>
        <p:grpSpPr>
          <a:xfrm>
            <a:off x="7229198" y="2296866"/>
            <a:ext cx="2775192" cy="1080939"/>
            <a:chOff x="7104499" y="2303795"/>
            <a:chExt cx="2775192" cy="10809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32110B-2E58-4263-8FB2-B9D0C7B6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7104499" y="2303795"/>
              <a:ext cx="2775192" cy="10809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651877-4232-4F72-ADB6-F924E3F4BB4B}"/>
                </a:ext>
              </a:extLst>
            </p:cNvPr>
            <p:cNvSpPr txBox="1"/>
            <p:nvPr/>
          </p:nvSpPr>
          <p:spPr>
            <a:xfrm>
              <a:off x="7289415" y="2454467"/>
              <a:ext cx="2377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চট্টগ্রাম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A4B8C7-1DB8-4E95-A4B3-2203230CBB82}"/>
              </a:ext>
            </a:extLst>
          </p:cNvPr>
          <p:cNvGrpSpPr/>
          <p:nvPr/>
        </p:nvGrpSpPr>
        <p:grpSpPr>
          <a:xfrm>
            <a:off x="7215258" y="5410134"/>
            <a:ext cx="2775192" cy="1080939"/>
            <a:chOff x="7164619" y="5431481"/>
            <a:chExt cx="2775192" cy="10809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5DA134-7454-4F33-ADC6-4C1D76715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7164619" y="5431481"/>
              <a:ext cx="2775192" cy="108093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008CE7-C2E1-41A1-8E25-9CDE5D8FCF2D}"/>
                </a:ext>
              </a:extLst>
            </p:cNvPr>
            <p:cNvSpPr txBox="1"/>
            <p:nvPr/>
          </p:nvSpPr>
          <p:spPr>
            <a:xfrm>
              <a:off x="7401335" y="5556447"/>
              <a:ext cx="2478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মঙ্গল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FB96A1-983F-4A59-8BB6-D72B15E28836}"/>
              </a:ext>
            </a:extLst>
          </p:cNvPr>
          <p:cNvGrpSpPr/>
          <p:nvPr/>
        </p:nvGrpSpPr>
        <p:grpSpPr>
          <a:xfrm>
            <a:off x="7229198" y="3907619"/>
            <a:ext cx="2775192" cy="1080939"/>
            <a:chOff x="7229198" y="3907619"/>
            <a:chExt cx="2775192" cy="10809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3FC763-AED0-4091-94B2-3CA652023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7229198" y="3907619"/>
              <a:ext cx="2775192" cy="1080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264AD5-27F8-478A-B7C2-A987C8163E02}"/>
                </a:ext>
              </a:extLst>
            </p:cNvPr>
            <p:cNvSpPr txBox="1"/>
            <p:nvPr/>
          </p:nvSpPr>
          <p:spPr>
            <a:xfrm>
              <a:off x="7303353" y="3992607"/>
              <a:ext cx="2377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বলিষ্ঠ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8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3186371" y="649316"/>
            <a:ext cx="4142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36889-71B6-4869-BB9E-31C79D2A9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503718" y="438149"/>
            <a:ext cx="1333627" cy="1568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260404-19C6-4719-A5BD-1AFD9BB21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29909" y="637199"/>
            <a:ext cx="1256073" cy="1256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9389DD-0FC2-494A-9F12-4AAB37F6C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835726">
            <a:off x="7271990" y="531891"/>
            <a:ext cx="1256073" cy="14666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DCF1B8-B25B-4F40-85D2-8F85F23DE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977134">
            <a:off x="1756368" y="597729"/>
            <a:ext cx="1221754" cy="14266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80EA45-C61F-4664-B084-F857E3A8C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8548133" y="438149"/>
            <a:ext cx="1333627" cy="1568973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9D7A678-A5AA-415B-A7EE-137B614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71167"/>
              </p:ext>
            </p:extLst>
          </p:nvPr>
        </p:nvGraphicFramePr>
        <p:xfrm>
          <a:off x="2194967" y="3027035"/>
          <a:ext cx="7378580" cy="3627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37858">
                  <a:extLst>
                    <a:ext uri="{9D8B030D-6E8A-4147-A177-3AD203B41FA5}">
                      <a16:colId xmlns:a16="http://schemas.microsoft.com/office/drawing/2014/main" val="2666792169"/>
                    </a:ext>
                  </a:extLst>
                </a:gridCol>
                <a:gridCol w="737858">
                  <a:extLst>
                    <a:ext uri="{9D8B030D-6E8A-4147-A177-3AD203B41FA5}">
                      <a16:colId xmlns:a16="http://schemas.microsoft.com/office/drawing/2014/main" val="58302280"/>
                    </a:ext>
                  </a:extLst>
                </a:gridCol>
                <a:gridCol w="737858">
                  <a:extLst>
                    <a:ext uri="{9D8B030D-6E8A-4147-A177-3AD203B41FA5}">
                      <a16:colId xmlns:a16="http://schemas.microsoft.com/office/drawing/2014/main" val="2266155993"/>
                    </a:ext>
                  </a:extLst>
                </a:gridCol>
                <a:gridCol w="737858">
                  <a:extLst>
                    <a:ext uri="{9D8B030D-6E8A-4147-A177-3AD203B41FA5}">
                      <a16:colId xmlns:a16="http://schemas.microsoft.com/office/drawing/2014/main" val="2361749221"/>
                    </a:ext>
                  </a:extLst>
                </a:gridCol>
                <a:gridCol w="737858">
                  <a:extLst>
                    <a:ext uri="{9D8B030D-6E8A-4147-A177-3AD203B41FA5}">
                      <a16:colId xmlns:a16="http://schemas.microsoft.com/office/drawing/2014/main" val="2536587886"/>
                    </a:ext>
                  </a:extLst>
                </a:gridCol>
                <a:gridCol w="737858">
                  <a:extLst>
                    <a:ext uri="{9D8B030D-6E8A-4147-A177-3AD203B41FA5}">
                      <a16:colId xmlns:a16="http://schemas.microsoft.com/office/drawing/2014/main" val="3953743504"/>
                    </a:ext>
                  </a:extLst>
                </a:gridCol>
                <a:gridCol w="737858">
                  <a:extLst>
                    <a:ext uri="{9D8B030D-6E8A-4147-A177-3AD203B41FA5}">
                      <a16:colId xmlns:a16="http://schemas.microsoft.com/office/drawing/2014/main" val="1095573881"/>
                    </a:ext>
                  </a:extLst>
                </a:gridCol>
                <a:gridCol w="737858">
                  <a:extLst>
                    <a:ext uri="{9D8B030D-6E8A-4147-A177-3AD203B41FA5}">
                      <a16:colId xmlns:a16="http://schemas.microsoft.com/office/drawing/2014/main" val="2528281664"/>
                    </a:ext>
                  </a:extLst>
                </a:gridCol>
                <a:gridCol w="737858">
                  <a:extLst>
                    <a:ext uri="{9D8B030D-6E8A-4147-A177-3AD203B41FA5}">
                      <a16:colId xmlns:a16="http://schemas.microsoft.com/office/drawing/2014/main" val="533895215"/>
                    </a:ext>
                  </a:extLst>
                </a:gridCol>
                <a:gridCol w="737858">
                  <a:extLst>
                    <a:ext uri="{9D8B030D-6E8A-4147-A177-3AD203B41FA5}">
                      <a16:colId xmlns:a16="http://schemas.microsoft.com/office/drawing/2014/main" val="1977782778"/>
                    </a:ext>
                  </a:extLst>
                </a:gridCol>
              </a:tblGrid>
              <a:tr h="4738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ঞ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84466"/>
                  </a:ext>
                </a:extLst>
              </a:tr>
              <a:tr h="4738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388788"/>
                  </a:ext>
                </a:extLst>
              </a:tr>
              <a:tr h="4738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089610"/>
                  </a:ext>
                </a:extLst>
              </a:tr>
              <a:tr h="4738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ধী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ঢ়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907556"/>
                  </a:ext>
                </a:extLst>
              </a:tr>
              <a:tr h="4738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র্ম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766687"/>
                  </a:ext>
                </a:extLst>
              </a:tr>
              <a:tr h="4738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র্ষ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472208"/>
                  </a:ext>
                </a:extLst>
              </a:tr>
              <a:tr h="4738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ঞ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রী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মী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</a:t>
                      </a:r>
                      <a:endParaRPr lang="en-BM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246260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61D6E362-79A0-4F53-9E12-6F723B91ADFC}"/>
              </a:ext>
            </a:extLst>
          </p:cNvPr>
          <p:cNvSpPr/>
          <p:nvPr/>
        </p:nvSpPr>
        <p:spPr>
          <a:xfrm rot="2110083">
            <a:off x="2684170" y="4797990"/>
            <a:ext cx="3834227" cy="15812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A1634F6-A9A5-4EAA-BAAB-BA4792B5F2DF}"/>
              </a:ext>
            </a:extLst>
          </p:cNvPr>
          <p:cNvSpPr/>
          <p:nvPr/>
        </p:nvSpPr>
        <p:spPr>
          <a:xfrm rot="5400000">
            <a:off x="1952059" y="5500816"/>
            <a:ext cx="2149975" cy="15820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916889B-D6CE-4A30-9D2E-A598F3D28B50}"/>
              </a:ext>
            </a:extLst>
          </p:cNvPr>
          <p:cNvSpPr/>
          <p:nvPr/>
        </p:nvSpPr>
        <p:spPr>
          <a:xfrm>
            <a:off x="5078121" y="6511866"/>
            <a:ext cx="3010321" cy="137709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1AD020-C756-492E-9D59-DADF2D31FEC7}"/>
              </a:ext>
            </a:extLst>
          </p:cNvPr>
          <p:cNvSpPr/>
          <p:nvPr/>
        </p:nvSpPr>
        <p:spPr>
          <a:xfrm rot="5400000">
            <a:off x="6483367" y="4456537"/>
            <a:ext cx="2056698" cy="190064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6769875-AD01-4E8E-BADB-CEA7EEE1BCE9}"/>
              </a:ext>
            </a:extLst>
          </p:cNvPr>
          <p:cNvSpPr/>
          <p:nvPr/>
        </p:nvSpPr>
        <p:spPr>
          <a:xfrm rot="5400000">
            <a:off x="5319405" y="4674418"/>
            <a:ext cx="2337685" cy="190066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AD87F0-A90F-4791-BECA-A4DED56D6B4F}"/>
              </a:ext>
            </a:extLst>
          </p:cNvPr>
          <p:cNvSpPr txBox="1"/>
          <p:nvPr/>
        </p:nvSpPr>
        <p:spPr>
          <a:xfrm>
            <a:off x="1123576" y="2143298"/>
            <a:ext cx="952136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পরাধীন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BM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92765" y="853985"/>
            <a:ext cx="1023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১১৫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F3A985-00B8-46A0-A8A2-15B59EFB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23" y="2240430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79C043-D67E-4702-847A-779BD53E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280" y="2204342"/>
            <a:ext cx="3277057" cy="437807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619945-BB17-4304-8194-BD134195B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29909" y="637199"/>
            <a:ext cx="1256073" cy="1256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88DE22-8CEB-4E33-9FC3-1AD89A281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69484" y="4853685"/>
            <a:ext cx="1716498" cy="2004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8C7A3-0504-41DF-AAEF-B33DF55BC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977134">
            <a:off x="46040" y="4794807"/>
            <a:ext cx="1716498" cy="200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2367245" y="867235"/>
            <a:ext cx="492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C2830-BCF1-4D7B-BEB3-C35C72D27009}"/>
              </a:ext>
            </a:extLst>
          </p:cNvPr>
          <p:cNvSpPr txBox="1"/>
          <p:nvPr/>
        </p:nvSpPr>
        <p:spPr>
          <a:xfrm>
            <a:off x="1007166" y="2643898"/>
            <a:ext cx="11396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______________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__________________________।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শিশুটির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___________।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কর্মচারীরা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_________ দাপটে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_____________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36889-71B6-4869-BB9E-31C79D2A9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915945" y="498248"/>
            <a:ext cx="1333627" cy="1568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260404-19C6-4719-A5BD-1AFD9BB21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29909" y="637199"/>
            <a:ext cx="1256073" cy="1256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9389DD-0FC2-494A-9F12-4AAB37F6C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69484" y="4853685"/>
            <a:ext cx="1716498" cy="2004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DCF1B8-B25B-4F40-85D2-8F85F23DE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977134">
            <a:off x="-59977" y="4814105"/>
            <a:ext cx="1716498" cy="2004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80EA45-C61F-4664-B084-F857E3A8C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7826954" y="480748"/>
            <a:ext cx="1333627" cy="1568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F1F379-7C14-4897-85E2-F74B74C5F0CC}"/>
              </a:ext>
            </a:extLst>
          </p:cNvPr>
          <p:cNvSpPr txBox="1"/>
          <p:nvPr/>
        </p:nvSpPr>
        <p:spPr>
          <a:xfrm>
            <a:off x="5307495" y="2626398"/>
            <a:ext cx="279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পরগনা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1C08C-73A3-4264-879C-4527623F2D1E}"/>
              </a:ext>
            </a:extLst>
          </p:cNvPr>
          <p:cNvSpPr txBox="1"/>
          <p:nvPr/>
        </p:nvSpPr>
        <p:spPr>
          <a:xfrm>
            <a:off x="4161182" y="3169774"/>
            <a:ext cx="511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833E8-E296-4C26-A931-83DBAAD2A3D4}"/>
              </a:ext>
            </a:extLst>
          </p:cNvPr>
          <p:cNvSpPr txBox="1"/>
          <p:nvPr/>
        </p:nvSpPr>
        <p:spPr>
          <a:xfrm>
            <a:off x="4393095" y="3854933"/>
            <a:ext cx="279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বলিষ্ঠ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581D9F-6125-4CDB-857B-6E01E04A421A}"/>
              </a:ext>
            </a:extLst>
          </p:cNvPr>
          <p:cNvSpPr txBox="1"/>
          <p:nvPr/>
        </p:nvSpPr>
        <p:spPr>
          <a:xfrm>
            <a:off x="5512905" y="4401709"/>
            <a:ext cx="206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1176A9-C17A-423D-AB5C-85B0687650FE}"/>
              </a:ext>
            </a:extLst>
          </p:cNvPr>
          <p:cNvSpPr txBox="1"/>
          <p:nvPr/>
        </p:nvSpPr>
        <p:spPr>
          <a:xfrm>
            <a:off x="5903846" y="5034231"/>
            <a:ext cx="279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অত্যচার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2367245" y="867235"/>
            <a:ext cx="492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C2830-BCF1-4D7B-BEB3-C35C72D27009}"/>
              </a:ext>
            </a:extLst>
          </p:cNvPr>
          <p:cNvSpPr txBox="1"/>
          <p:nvPr/>
        </p:nvSpPr>
        <p:spPr>
          <a:xfrm>
            <a:off x="1731141" y="2646163"/>
            <a:ext cx="84416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শিশুটি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36889-71B6-4869-BB9E-31C79D2A9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915945" y="498248"/>
            <a:ext cx="1333627" cy="1568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260404-19C6-4719-A5BD-1AFD9BB21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29909" y="637199"/>
            <a:ext cx="1256073" cy="1256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9389DD-0FC2-494A-9F12-4AAB37F6C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69484" y="4853685"/>
            <a:ext cx="1716498" cy="2004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DCF1B8-B25B-4F40-85D2-8F85F23DE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977134">
            <a:off x="-59977" y="4814105"/>
            <a:ext cx="1716498" cy="2004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80EA45-C61F-4664-B084-F857E3A8C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7826954" y="480748"/>
            <a:ext cx="1333627" cy="15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4C4E2-499A-485D-96EB-67BC344A5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01898" y="674239"/>
            <a:ext cx="1590102" cy="1197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7BC41F-30E6-4FBB-AF4E-D0937B1991F8}"/>
              </a:ext>
            </a:extLst>
          </p:cNvPr>
          <p:cNvSpPr/>
          <p:nvPr/>
        </p:nvSpPr>
        <p:spPr>
          <a:xfrm>
            <a:off x="304801" y="605450"/>
            <a:ext cx="9925878" cy="14474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B78A9-DEDC-4AF0-897C-31ED9424A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5625844">
            <a:off x="8527559" y="427541"/>
            <a:ext cx="1333627" cy="1568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877AA-0293-46E1-B386-3F2825B242EB}"/>
              </a:ext>
            </a:extLst>
          </p:cNvPr>
          <p:cNvSpPr txBox="1"/>
          <p:nvPr/>
        </p:nvSpPr>
        <p:spPr>
          <a:xfrm>
            <a:off x="2698550" y="913692"/>
            <a:ext cx="492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A9B305-808C-4633-A951-E29A2D66E1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52237" y="1216625"/>
            <a:ext cx="831713" cy="831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44FEC2-7FEF-42FB-A9F5-E861255776D7}"/>
              </a:ext>
            </a:extLst>
          </p:cNvPr>
          <p:cNvSpPr txBox="1"/>
          <p:nvPr/>
        </p:nvSpPr>
        <p:spPr>
          <a:xfrm>
            <a:off x="609600" y="2979189"/>
            <a:ext cx="11264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>
                <a:solidFill>
                  <a:srgbClr val="00B0F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𑇣  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নামটি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 এ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3A295-5A81-4DD8-B75A-46729CB46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5027573"/>
            <a:ext cx="12192000" cy="18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8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0657E-515F-4633-9169-98DBAD7BD0C6}"/>
              </a:ext>
            </a:extLst>
          </p:cNvPr>
          <p:cNvSpPr/>
          <p:nvPr/>
        </p:nvSpPr>
        <p:spPr>
          <a:xfrm>
            <a:off x="10508974" y="4558747"/>
            <a:ext cx="1683026" cy="13782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8E109-63CD-4165-9388-201FD5B83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235457">
            <a:off x="10494038" y="4699021"/>
            <a:ext cx="1595296" cy="1097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DA8EE-38A4-4494-93DC-BD13849F232F}"/>
              </a:ext>
            </a:extLst>
          </p:cNvPr>
          <p:cNvSpPr txBox="1"/>
          <p:nvPr/>
        </p:nvSpPr>
        <p:spPr>
          <a:xfrm>
            <a:off x="117599" y="4867351"/>
            <a:ext cx="10273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DEB66C-F02D-4461-9485-BCE319B34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95829">
            <a:off x="3131104" y="1729990"/>
            <a:ext cx="3486150" cy="3248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7BB0F3-681E-4542-9D40-8C390444E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56966">
            <a:off x="279157" y="495285"/>
            <a:ext cx="4151215" cy="45285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172E62-AB6B-436F-8DC3-0503F640C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487" y="1224997"/>
            <a:ext cx="3810000" cy="3333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45522-C8A5-4FE2-823A-030983290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74874">
            <a:off x="6441976" y="2610252"/>
            <a:ext cx="3133865" cy="24123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4E0E4E-6908-4D2C-9D07-C19BB02B90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777" y="1749812"/>
            <a:ext cx="2015206" cy="10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80C22C-B0F6-424B-B5E7-3E49C3F3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99617" y="702263"/>
            <a:ext cx="1079941" cy="1173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BEA4F-17E7-43AC-AE2F-0D91394D9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69484" y="4853685"/>
            <a:ext cx="1716498" cy="2004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BBF5E4-E29F-4B34-8E0E-5F44B8FAF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977134">
            <a:off x="-59977" y="4814105"/>
            <a:ext cx="1716498" cy="20043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3A8657-BB65-4C8A-9F42-364B799625FC}"/>
              </a:ext>
            </a:extLst>
          </p:cNvPr>
          <p:cNvSpPr/>
          <p:nvPr/>
        </p:nvSpPr>
        <p:spPr>
          <a:xfrm>
            <a:off x="2071928" y="2693475"/>
            <a:ext cx="8675374" cy="2955235"/>
          </a:xfrm>
          <a:prstGeom prst="round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3C980-3C23-4322-A26F-D95E6868B503}"/>
              </a:ext>
            </a:extLst>
          </p:cNvPr>
          <p:cNvSpPr txBox="1"/>
          <p:nvPr/>
        </p:nvSpPr>
        <p:spPr>
          <a:xfrm>
            <a:off x="2977342" y="2789672"/>
            <a:ext cx="7413067" cy="286232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5694A-A76C-4F0F-BCE5-97BBE19BF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2" y="2693474"/>
            <a:ext cx="2547311" cy="2955236"/>
          </a:xfrm>
          <a:prstGeom prst="ellipse">
            <a:avLst/>
          </a:prstGeom>
          <a:ln w="63500" cap="rnd">
            <a:solidFill>
              <a:srgbClr val="38835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4355CD-3795-4A22-9179-26B2ECCDBD7F}"/>
              </a:ext>
            </a:extLst>
          </p:cNvPr>
          <p:cNvSpPr txBox="1"/>
          <p:nvPr/>
        </p:nvSpPr>
        <p:spPr>
          <a:xfrm>
            <a:off x="3154017" y="935156"/>
            <a:ext cx="4552826" cy="76944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BD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80C22C-B0F6-424B-B5E7-3E49C3F3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99617" y="702263"/>
            <a:ext cx="1079941" cy="1173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BEA4F-17E7-43AC-AE2F-0D91394D9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69484" y="4853685"/>
            <a:ext cx="1716498" cy="2004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BBF5E4-E29F-4B34-8E0E-5F44B8FAF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977134">
            <a:off x="-59977" y="4814105"/>
            <a:ext cx="1716498" cy="20043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3A8657-BB65-4C8A-9F42-364B799625FC}"/>
              </a:ext>
            </a:extLst>
          </p:cNvPr>
          <p:cNvSpPr/>
          <p:nvPr/>
        </p:nvSpPr>
        <p:spPr>
          <a:xfrm>
            <a:off x="2476979" y="2716666"/>
            <a:ext cx="8675374" cy="2955235"/>
          </a:xfrm>
          <a:prstGeom prst="round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3C980-3C23-4322-A26F-D95E6868B503}"/>
              </a:ext>
            </a:extLst>
          </p:cNvPr>
          <p:cNvSpPr txBox="1"/>
          <p:nvPr/>
        </p:nvSpPr>
        <p:spPr>
          <a:xfrm>
            <a:off x="3538900" y="3040121"/>
            <a:ext cx="7413067" cy="230832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তেতো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355CD-3795-4A22-9179-26B2ECCDBD7F}"/>
              </a:ext>
            </a:extLst>
          </p:cNvPr>
          <p:cNvSpPr txBox="1"/>
          <p:nvPr/>
        </p:nvSpPr>
        <p:spPr>
          <a:xfrm>
            <a:off x="3154017" y="935156"/>
            <a:ext cx="4552826" cy="76944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CE9387-17D0-46DE-A06A-FF305BFC1D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11" t="3469" r="32139" b="63842"/>
          <a:stretch/>
        </p:blipFill>
        <p:spPr>
          <a:xfrm>
            <a:off x="1240033" y="2686248"/>
            <a:ext cx="2444071" cy="2985653"/>
          </a:xfrm>
          <a:prstGeom prst="ellipse">
            <a:avLst/>
          </a:prstGeom>
          <a:ln w="63500" cap="rnd">
            <a:solidFill>
              <a:srgbClr val="38835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575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D58131-1BB8-494D-A034-538E806BB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462" y="2910077"/>
            <a:ext cx="3831317" cy="252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165FE-0240-4E32-BABE-8B8E1F366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463" y="350699"/>
            <a:ext cx="3831317" cy="250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8B3B3-6841-412A-9DC6-DC614B291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602" y="2956472"/>
            <a:ext cx="3831317" cy="250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DD2CE7-FFE1-407F-B979-7F787C900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601" y="350699"/>
            <a:ext cx="3831317" cy="252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565A1A-1534-49A3-A6AF-1B27430E9CD3}"/>
              </a:ext>
            </a:extLst>
          </p:cNvPr>
          <p:cNvSpPr txBox="1"/>
          <p:nvPr/>
        </p:nvSpPr>
        <p:spPr>
          <a:xfrm>
            <a:off x="10469213" y="803986"/>
            <a:ext cx="1815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00E3D-A47B-450A-AB67-E97B7E540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69484" y="4853685"/>
            <a:ext cx="1716498" cy="2004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EC106-2E42-43C0-A581-79A8A251B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977134">
            <a:off x="-59977" y="4814105"/>
            <a:ext cx="1716498" cy="2004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829D2-13FE-4327-9D21-D06A7783776D}"/>
              </a:ext>
            </a:extLst>
          </p:cNvPr>
          <p:cNvSpPr txBox="1"/>
          <p:nvPr/>
        </p:nvSpPr>
        <p:spPr>
          <a:xfrm>
            <a:off x="3892309" y="5615489"/>
            <a:ext cx="416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A75F0-731C-4E23-AE40-91B348629173}"/>
              </a:ext>
            </a:extLst>
          </p:cNvPr>
          <p:cNvSpPr txBox="1"/>
          <p:nvPr/>
        </p:nvSpPr>
        <p:spPr>
          <a:xfrm>
            <a:off x="2728510" y="5642111"/>
            <a:ext cx="724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5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226743-5459-4DD1-BB90-C7941F349D29}"/>
              </a:ext>
            </a:extLst>
          </p:cNvPr>
          <p:cNvSpPr txBox="1"/>
          <p:nvPr/>
        </p:nvSpPr>
        <p:spPr>
          <a:xfrm>
            <a:off x="834885" y="1357568"/>
            <a:ext cx="7885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679FA-BA68-46FC-8A5D-1FFC783AD3EA}"/>
              </a:ext>
            </a:extLst>
          </p:cNvPr>
          <p:cNvSpPr txBox="1"/>
          <p:nvPr/>
        </p:nvSpPr>
        <p:spPr>
          <a:xfrm>
            <a:off x="2832653" y="2827794"/>
            <a:ext cx="342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A1894-4EF0-4FB1-AE1D-7009B1F5DA5C}"/>
              </a:ext>
            </a:extLst>
          </p:cNvPr>
          <p:cNvSpPr txBox="1"/>
          <p:nvPr/>
        </p:nvSpPr>
        <p:spPr>
          <a:xfrm>
            <a:off x="132523" y="3535680"/>
            <a:ext cx="8825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তেতো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47D8E-D908-4799-85A7-BF801ECF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027573"/>
            <a:ext cx="12192000" cy="1830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46FDD-4868-4E96-A413-C0374C08D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59347" y="2687887"/>
            <a:ext cx="1265436" cy="1265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A94E7D-3C04-4419-B757-C421682A0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94041" y="2682366"/>
            <a:ext cx="1265436" cy="12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00E3D-A47B-450A-AB67-E97B7E54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69484" y="4853685"/>
            <a:ext cx="1716498" cy="2004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EC106-2E42-43C0-A581-79A8A251B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977134">
            <a:off x="-59977" y="4814105"/>
            <a:ext cx="1716498" cy="20043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044677-7285-44CE-86C1-6E3CCAED6F42}"/>
              </a:ext>
            </a:extLst>
          </p:cNvPr>
          <p:cNvSpPr txBox="1"/>
          <p:nvPr/>
        </p:nvSpPr>
        <p:spPr>
          <a:xfrm>
            <a:off x="5271510" y="80221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4D48AF-8343-4AFB-9AF8-58C73F6E0F0F}"/>
              </a:ext>
            </a:extLst>
          </p:cNvPr>
          <p:cNvSpPr txBox="1"/>
          <p:nvPr/>
        </p:nvSpPr>
        <p:spPr>
          <a:xfrm>
            <a:off x="1451113" y="591470"/>
            <a:ext cx="10217426" cy="61863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AFCADD-B077-49A3-A8C0-60C5614A0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4235457">
            <a:off x="10611639" y="754180"/>
            <a:ext cx="1595296" cy="10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798272" y="627379"/>
            <a:ext cx="9197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১১৫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মনোযাগ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F3A985-00B8-46A0-A8A2-15B59EFB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23" y="2240430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79C043-D67E-4702-847A-779BD53E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280" y="2204342"/>
            <a:ext cx="3277057" cy="437807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80C22C-B0F6-424B-B5E7-3E49C3F34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99617" y="702263"/>
            <a:ext cx="1079941" cy="1173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BEA4F-17E7-43AC-AE2F-0D91394D9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69484" y="4853685"/>
            <a:ext cx="1716498" cy="2004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BBF5E4-E29F-4B34-8E0E-5F44B8FAF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977134">
            <a:off x="-59977" y="4814105"/>
            <a:ext cx="1716498" cy="200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9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710BA-F89D-43A8-B4DF-774EB01E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93" y="0"/>
            <a:ext cx="7090397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024273C-4F95-44DF-A3A5-554A44DA1F0E}"/>
              </a:ext>
            </a:extLst>
          </p:cNvPr>
          <p:cNvSpPr/>
          <p:nvPr/>
        </p:nvSpPr>
        <p:spPr>
          <a:xfrm>
            <a:off x="4810538" y="2796209"/>
            <a:ext cx="84814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BA7BE-A712-4049-9020-2FBAFC580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74" y="3710609"/>
            <a:ext cx="3810000" cy="3324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99213C-7433-4284-8E64-A9D67D3E7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143" y="3938743"/>
            <a:ext cx="2660409" cy="3224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67C4F6-9DF3-4F88-9B8D-BA1281200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619" l="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9664" y="703388"/>
            <a:ext cx="1962335" cy="1098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31802C-5F70-466F-AEDB-1F3687223859}"/>
              </a:ext>
            </a:extLst>
          </p:cNvPr>
          <p:cNvSpPr txBox="1"/>
          <p:nvPr/>
        </p:nvSpPr>
        <p:spPr>
          <a:xfrm>
            <a:off x="7832030" y="1048945"/>
            <a:ext cx="296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9294-899B-45AB-B655-203D12FA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053" y="749490"/>
            <a:ext cx="3263795" cy="1080938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969DC0-46B8-4C20-9BCF-FAAB470AC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99617" y="702263"/>
            <a:ext cx="1079941" cy="11736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6FE9549-C88E-4909-AE5B-56927CDF8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4235457">
            <a:off x="10410970" y="5562760"/>
            <a:ext cx="1797859" cy="123705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1830A47D-F2A6-4136-A26F-73D4430526EF}"/>
              </a:ext>
            </a:extLst>
          </p:cNvPr>
          <p:cNvGrpSpPr/>
          <p:nvPr/>
        </p:nvGrpSpPr>
        <p:grpSpPr>
          <a:xfrm>
            <a:off x="804516" y="2178353"/>
            <a:ext cx="2985607" cy="1080939"/>
            <a:chOff x="804516" y="2178353"/>
            <a:chExt cx="2985607" cy="108093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4704E8D-BE57-4E30-B6C8-ADB67B920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F12DAE-D7E2-4618-9F63-BDA2C9DC2875}"/>
                </a:ext>
              </a:extLst>
            </p:cNvPr>
            <p:cNvSpPr txBox="1"/>
            <p:nvPr/>
          </p:nvSpPr>
          <p:spPr>
            <a:xfrm>
              <a:off x="1392383" y="2364879"/>
              <a:ext cx="166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জেদি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B3C64BD-03A3-4B59-BFA1-D47F353DF2B3}"/>
              </a:ext>
            </a:extLst>
          </p:cNvPr>
          <p:cNvGrpSpPr/>
          <p:nvPr/>
        </p:nvGrpSpPr>
        <p:grpSpPr>
          <a:xfrm>
            <a:off x="5393142" y="5127900"/>
            <a:ext cx="4506394" cy="1080939"/>
            <a:chOff x="5259554" y="2178353"/>
            <a:chExt cx="4506394" cy="10809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88CE61A-400E-4EA5-8033-8260AB1E9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259554" y="2178353"/>
              <a:ext cx="4506394" cy="10809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C3C78C-D30A-4C6C-95B5-D255200C8EE6}"/>
                </a:ext>
              </a:extLst>
            </p:cNvPr>
            <p:cNvSpPr txBox="1"/>
            <p:nvPr/>
          </p:nvSpPr>
          <p:spPr>
            <a:xfrm>
              <a:off x="5472081" y="2303323"/>
              <a:ext cx="4133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প্রবল</a:t>
              </a:r>
              <a:r>
                <a:rPr lang="en-GB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প্রতাপের</a:t>
              </a:r>
              <a:r>
                <a:rPr lang="en-GB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33F902-E8EF-497F-B2DA-784D815DEED1}"/>
              </a:ext>
            </a:extLst>
          </p:cNvPr>
          <p:cNvGrpSpPr/>
          <p:nvPr/>
        </p:nvGrpSpPr>
        <p:grpSpPr>
          <a:xfrm>
            <a:off x="804514" y="3756286"/>
            <a:ext cx="2985607" cy="1080939"/>
            <a:chOff x="804516" y="2178353"/>
            <a:chExt cx="2985607" cy="108093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A18D1A8-4BDA-4AB9-BC67-9F1B5284B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F3DC17-7890-46A1-AD44-5D7F21E29268}"/>
                </a:ext>
              </a:extLst>
            </p:cNvPr>
            <p:cNvSpPr txBox="1"/>
            <p:nvPr/>
          </p:nvSpPr>
          <p:spPr>
            <a:xfrm>
              <a:off x="1025274" y="2364879"/>
              <a:ext cx="25488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পরাধীন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6D65DA-74B3-4F6F-B8F1-2494064575EC}"/>
              </a:ext>
            </a:extLst>
          </p:cNvPr>
          <p:cNvGrpSpPr/>
          <p:nvPr/>
        </p:nvGrpSpPr>
        <p:grpSpPr>
          <a:xfrm>
            <a:off x="5393142" y="3544012"/>
            <a:ext cx="4506394" cy="1080939"/>
            <a:chOff x="5259554" y="2178353"/>
            <a:chExt cx="4506394" cy="108093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7CD8FDF-0E9C-449A-A018-6B94CC56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259554" y="2178353"/>
              <a:ext cx="4506394" cy="108093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E3BDE7-5344-41BB-9986-16CC21DB780A}"/>
                </a:ext>
              </a:extLst>
            </p:cNvPr>
            <p:cNvSpPr txBox="1"/>
            <p:nvPr/>
          </p:nvSpPr>
          <p:spPr>
            <a:xfrm>
              <a:off x="5857133" y="2303323"/>
              <a:ext cx="3498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পরের</a:t>
              </a:r>
              <a:r>
                <a:rPr lang="en-GB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অধীন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66E536-B11E-4D6B-999F-DE2121F45CFD}"/>
              </a:ext>
            </a:extLst>
          </p:cNvPr>
          <p:cNvGrpSpPr/>
          <p:nvPr/>
        </p:nvGrpSpPr>
        <p:grpSpPr>
          <a:xfrm>
            <a:off x="734466" y="5322217"/>
            <a:ext cx="2985607" cy="1080939"/>
            <a:chOff x="804516" y="2178353"/>
            <a:chExt cx="2985607" cy="108093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9DD1A52-BA16-4443-980E-240C49A2A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4ACCD4B-C80E-41D3-8902-F81B273854CC}"/>
                </a:ext>
              </a:extLst>
            </p:cNvPr>
            <p:cNvSpPr txBox="1"/>
            <p:nvPr/>
          </p:nvSpPr>
          <p:spPr>
            <a:xfrm>
              <a:off x="1392383" y="2364879"/>
              <a:ext cx="166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দাপটে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EEB5C2-9ED6-4B4B-9309-EB9348F276C1}"/>
              </a:ext>
            </a:extLst>
          </p:cNvPr>
          <p:cNvGrpSpPr/>
          <p:nvPr/>
        </p:nvGrpSpPr>
        <p:grpSpPr>
          <a:xfrm>
            <a:off x="5451710" y="2181895"/>
            <a:ext cx="4506394" cy="1080939"/>
            <a:chOff x="5259554" y="2178353"/>
            <a:chExt cx="4506394" cy="108093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E2CD131-1483-462A-9541-89E8F3F31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259554" y="2178353"/>
              <a:ext cx="4506394" cy="1080939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1EBDA5-32A5-466E-BCC9-F5ABF56290EE}"/>
                </a:ext>
              </a:extLst>
            </p:cNvPr>
            <p:cNvSpPr txBox="1"/>
            <p:nvPr/>
          </p:nvSpPr>
          <p:spPr>
            <a:xfrm>
              <a:off x="5857133" y="2303323"/>
              <a:ext cx="3498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একগুঁয়ে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301</TotalTime>
  <Words>462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NikoshBAN</vt:lpstr>
      <vt:lpstr>Nirmala UI</vt:lpstr>
      <vt:lpstr>Trebuchet MS</vt:lpstr>
      <vt:lpstr>Wingdings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PowerPoint Presentation</vt:lpstr>
      <vt:lpstr>যুক্তবর্ণ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50</cp:revision>
  <dcterms:created xsi:type="dcterms:W3CDTF">2020-09-06T11:11:57Z</dcterms:created>
  <dcterms:modified xsi:type="dcterms:W3CDTF">2021-01-22T15:48:39Z</dcterms:modified>
</cp:coreProperties>
</file>