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73" r:id="rId13"/>
    <p:sldId id="268" r:id="rId14"/>
    <p:sldId id="272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2C57-5E6D-4324-BCDA-4EA67CE1FCEA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6796-42F2-49DB-916D-44B2FB3709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2C57-5E6D-4324-BCDA-4EA67CE1FCEA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6796-42F2-49DB-916D-44B2FB370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2C57-5E6D-4324-BCDA-4EA67CE1FCEA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6796-42F2-49DB-916D-44B2FB370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2C57-5E6D-4324-BCDA-4EA67CE1FCEA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6796-42F2-49DB-916D-44B2FB370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2C57-5E6D-4324-BCDA-4EA67CE1FCEA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6796-42F2-49DB-916D-44B2FB3709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2C57-5E6D-4324-BCDA-4EA67CE1FCEA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6796-42F2-49DB-916D-44B2FB370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2C57-5E6D-4324-BCDA-4EA67CE1FCEA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6796-42F2-49DB-916D-44B2FB3709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2C57-5E6D-4324-BCDA-4EA67CE1FCEA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6796-42F2-49DB-916D-44B2FB370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2C57-5E6D-4324-BCDA-4EA67CE1FCEA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6796-42F2-49DB-916D-44B2FB370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2C57-5E6D-4324-BCDA-4EA67CE1FCEA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6796-42F2-49DB-916D-44B2FB370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03AF2C57-5E6D-4324-BCDA-4EA67CE1FCEA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F3246796-42F2-49DB-916D-44B2FB370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3AF2C57-5E6D-4324-BCDA-4EA67CE1FCEA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3246796-42F2-49DB-916D-44B2FB370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ZVAFNNMOcU-rain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2800" y="5334000"/>
            <a:ext cx="396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Old English Text MT" pitchFamily="66" charset="0"/>
                <a:cs typeface="NikoshBAN" pitchFamily="2" charset="0"/>
              </a:rPr>
              <a:t>স্বাগতম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BabyGirlPackage.jp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1" y="762001"/>
            <a:ext cx="64008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nd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9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52800" y="57912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পুকুরের পানি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terfalls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7038"/>
            <a:ext cx="9067800" cy="56879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9000" y="59436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ঝর্নার পানি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49896268_cd4843cb1a_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9" y="-304800"/>
            <a:ext cx="8991600" cy="617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52800" y="6096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নলকূপের পানি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ishing_wel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0"/>
            <a:ext cx="8991600" cy="5562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29000" y="57912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কুয়ার পানি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00400" y="2590800"/>
            <a:ext cx="2590800" cy="22860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7683046">
            <a:off x="5063776" y="2490909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971423">
            <a:off x="4432827" y="908706"/>
            <a:ext cx="2362200" cy="15240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3335553">
            <a:off x="3059539" y="2789446"/>
            <a:ext cx="457200" cy="164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18571742">
            <a:off x="1180039" y="1427047"/>
            <a:ext cx="2514600" cy="16764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20886681">
            <a:off x="5801994" y="370306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3895779">
            <a:off x="5902089" y="2865619"/>
            <a:ext cx="2514600" cy="16764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8829825">
            <a:off x="2906257" y="4411208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19810318">
            <a:off x="1304539" y="3955952"/>
            <a:ext cx="1828800" cy="2362200"/>
          </a:xfrm>
          <a:prstGeom prst="ellipse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4169555">
            <a:off x="4774904" y="5000893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20701008">
            <a:off x="4111571" y="5281860"/>
            <a:ext cx="2743200" cy="1514706"/>
          </a:xfrm>
          <a:prstGeom prst="ellipse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962400" y="3581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পানির উৎস </a:t>
            </a:r>
            <a:endParaRPr lang="en-US" dirty="0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0" y="0"/>
            <a:ext cx="9144000" cy="66479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শিক্ষার্থীদের উদ্দেশ্যে প্রশ্নঃ </a:t>
            </a:r>
          </a:p>
          <a:p>
            <a:pPr marL="514350" indent="-514350" algn="ctr">
              <a:buAutoNum type="arabicParenBoth"/>
            </a:pPr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ভূ – পৃষ্ঠের পানির উৎস কী?</a:t>
            </a:r>
          </a:p>
          <a:p>
            <a:pPr marL="514350" indent="-514350" algn="ctr">
              <a:buAutoNum type="arabicParenBoth"/>
            </a:pPr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মাটির নিচের পানি কোথা থেকে পাওয়া যায়?</a:t>
            </a:r>
          </a:p>
          <a:p>
            <a:pPr marL="514350" indent="-514350" algn="ctr">
              <a:buAutoNum type="arabicParenBoth"/>
            </a:pPr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বৃষ্টি কোথা থেকে পড়ে</a:t>
            </a:r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AutoNum type="arabicParenBoth"/>
            </a:pP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31955"/>
            <a:ext cx="9144000" cy="674030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         মূল্যায়ন         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শিক্ষার্থীদের নিচের প্রশ্ন গুলোর উত্তর লিখতে বলব </a:t>
            </a:r>
          </a:p>
          <a:p>
            <a:pPr marL="514350" indent="-514350">
              <a:buAutoNum type="arabicParenBoth"/>
            </a:pPr>
            <a:r>
              <a:rPr lang="bn-BD" sz="3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পানির উৎস গুলির নাম লিখ।  </a:t>
            </a:r>
          </a:p>
          <a:p>
            <a:pPr marL="514350" indent="-514350">
              <a:buAutoNum type="arabicParenBoth"/>
            </a:pPr>
            <a:r>
              <a:rPr lang="bn-BD" sz="3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ভু- পৃষ্টের পানির উৎস গুলির নাম লিখ। </a:t>
            </a:r>
          </a:p>
          <a:p>
            <a:pPr marL="514350" indent="-514350">
              <a:buAutoNum type="arabicParenBoth"/>
            </a:pPr>
            <a:r>
              <a:rPr lang="bn-BD" sz="3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মাটির নিচের পানির উৎস গুলি কী কী?</a:t>
            </a:r>
          </a:p>
          <a:p>
            <a:pPr marL="514350" indent="-514350">
              <a:buAutoNum type="arabicParenBoth"/>
            </a:pPr>
            <a:r>
              <a:rPr lang="bn-BD" sz="3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বায়ু মণ্ডলের পানির উৎস কী</a:t>
            </a:r>
            <a:r>
              <a:rPr lang="bn-BD" sz="3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arenBoth"/>
            </a:pPr>
            <a:endParaRPr lang="en-US" sz="36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arenBoth"/>
            </a:pPr>
            <a:endParaRPr lang="en-US" sz="3600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arenBoth"/>
            </a:pPr>
            <a:endParaRPr lang="en-US" sz="36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arenBoth"/>
            </a:pPr>
            <a:endParaRPr lang="en-US" sz="3600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3600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00507103759128StylishCatt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562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38600" y="5867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</a:rPr>
              <a:t>ধন্যবাদ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290"/>
            <a:ext cx="9144000" cy="68018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দেলাউর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endParaRPr lang="bn-BD" sz="7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</a:p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মদনসিং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সরকারী প্রাথমিক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458" y="15603"/>
            <a:ext cx="9144000" cy="68634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শ্রেণীঃ </a:t>
            </a:r>
            <a:r>
              <a:rPr lang="bn-BD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তৃতীয়</a:t>
            </a:r>
          </a:p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BD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8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8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8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4196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http://www.youtube.com/watch?v=UZVAFNNMOcU-rain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413"/>
            <a:ext cx="9144000" cy="64325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 ফলঃ </a:t>
            </a:r>
          </a:p>
          <a:p>
            <a:pPr marL="514350" indent="-514350">
              <a:buAutoNum type="arabicParenBoth"/>
            </a:pPr>
            <a:r>
              <a:rPr lang="bn-BD" sz="5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পানির বিভিন্ন উৎস সম্পর্কে                           জানবে।</a:t>
            </a:r>
          </a:p>
          <a:p>
            <a:pPr marL="514350" indent="-514350"/>
            <a:r>
              <a:rPr lang="bn-BD" sz="5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(২)পানির বিভিন্ন উৎসের নাম উল্লেখ করতে পারবে</a:t>
            </a:r>
            <a:r>
              <a:rPr lang="bn-BD" sz="5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/>
            <a:endParaRPr lang="en-US" sz="54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/>
            <a:endParaRPr lang="en-US" sz="54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71711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আজকের পাঠ</a:t>
            </a:r>
          </a:p>
          <a:p>
            <a:pPr algn="ctr"/>
            <a:r>
              <a:rPr lang="bn-BD" sz="115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 পানির </a:t>
            </a:r>
            <a:r>
              <a:rPr lang="bn-BD" sz="115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উৎস</a:t>
            </a:r>
            <a:endParaRPr lang="en-US" sz="11500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11500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115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15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ain_184125030_st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"/>
            <a:ext cx="9067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05200" y="57912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বৃষ্টির পানি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33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57600" y="58674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সমুদ্রের পানি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ue-green-riv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"/>
            <a:ext cx="9144000" cy="5562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29000" y="5867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নদীর পানি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447</TotalTime>
  <Words>132</Words>
  <Application>Microsoft Office PowerPoint</Application>
  <PresentationFormat>On-screen Show (4:3)</PresentationFormat>
  <Paragraphs>49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 Black</vt:lpstr>
      <vt:lpstr>Consolas</vt:lpstr>
      <vt:lpstr>Corbel</vt:lpstr>
      <vt:lpstr>NikoshBAN</vt:lpstr>
      <vt:lpstr>Old English Text MT</vt:lpstr>
      <vt:lpstr>Vrinda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DPE</cp:lastModifiedBy>
  <cp:revision>64</cp:revision>
  <dcterms:created xsi:type="dcterms:W3CDTF">2012-05-30T05:56:13Z</dcterms:created>
  <dcterms:modified xsi:type="dcterms:W3CDTF">2021-01-20T10:22:28Z</dcterms:modified>
</cp:coreProperties>
</file>