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42" r:id="rId3"/>
    <p:sldId id="340" r:id="rId4"/>
    <p:sldId id="281" r:id="rId5"/>
    <p:sldId id="263" r:id="rId6"/>
    <p:sldId id="310" r:id="rId7"/>
    <p:sldId id="299" r:id="rId8"/>
    <p:sldId id="300" r:id="rId9"/>
    <p:sldId id="333" r:id="rId10"/>
    <p:sldId id="334" r:id="rId11"/>
    <p:sldId id="332" r:id="rId12"/>
    <p:sldId id="338" r:id="rId13"/>
    <p:sldId id="339" r:id="rId14"/>
    <p:sldId id="341" r:id="rId15"/>
    <p:sldId id="336" r:id="rId16"/>
    <p:sldId id="284" r:id="rId17"/>
    <p:sldId id="318" r:id="rId18"/>
    <p:sldId id="302" r:id="rId19"/>
    <p:sldId id="303" r:id="rId20"/>
    <p:sldId id="287" r:id="rId21"/>
    <p:sldId id="343" r:id="rId22"/>
    <p:sldId id="288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>
      <p:cViewPr>
        <p:scale>
          <a:sx n="50" d="100"/>
          <a:sy n="50" d="100"/>
        </p:scale>
        <p:origin x="696" y="396"/>
      </p:cViewPr>
      <p:guideLst>
        <p:guide orient="horz" pos="2160"/>
        <p:guide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1E32F-96F9-4A06-A9AD-9956324E1342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5031F-8F25-480F-B94A-ABFC201F4B3F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স্বা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1E14BE1-8998-4AFE-9DDF-2A7C034ABF0A}" type="parTrans" cxnId="{7FEAAFA6-A035-4580-AA19-F1387DBE1F62}">
      <dgm:prSet/>
      <dgm:spPr/>
      <dgm:t>
        <a:bodyPr/>
        <a:lstStyle/>
        <a:p>
          <a:endParaRPr lang="en-US"/>
        </a:p>
      </dgm:t>
    </dgm:pt>
    <dgm:pt modelId="{FC7CFA6C-E16A-49B8-B22C-6D4A1ECF9693}" type="sibTrans" cxnId="{7FEAAFA6-A035-4580-AA19-F1387DBE1F62}">
      <dgm:prSet/>
      <dgm:spPr/>
      <dgm:t>
        <a:bodyPr/>
        <a:lstStyle/>
        <a:p>
          <a:endParaRPr lang="en-US"/>
        </a:p>
      </dgm:t>
    </dgm:pt>
    <dgm:pt modelId="{FBFF56E3-2814-4709-9F99-DA8406CD6A31}">
      <dgm:prSet phldrT="[Text]"/>
      <dgm:spPr/>
      <dgm:t>
        <a:bodyPr/>
        <a:lstStyle/>
        <a:p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গ</a:t>
          </a:r>
        </a:p>
      </dgm:t>
    </dgm:pt>
    <dgm:pt modelId="{F0E2C3C2-3706-420F-AC3A-E270F4A66BD3}" type="parTrans" cxnId="{9E32D40A-5FCC-4C02-BBE0-C7F22AE91151}">
      <dgm:prSet/>
      <dgm:spPr/>
      <dgm:t>
        <a:bodyPr/>
        <a:lstStyle/>
        <a:p>
          <a:endParaRPr lang="en-US"/>
        </a:p>
      </dgm:t>
    </dgm:pt>
    <dgm:pt modelId="{070A324C-2174-45EC-BE6B-F91F4F4D49C8}" type="sibTrans" cxnId="{9E32D40A-5FCC-4C02-BBE0-C7F22AE91151}">
      <dgm:prSet/>
      <dgm:spPr/>
      <dgm:t>
        <a:bodyPr/>
        <a:lstStyle/>
        <a:p>
          <a:endParaRPr lang="en-US"/>
        </a:p>
      </dgm:t>
    </dgm:pt>
    <dgm:pt modelId="{91CB42AB-12A4-4984-A595-8F9DDF76C225}">
      <dgm:prSet phldrT="[Text]"/>
      <dgm:spPr/>
      <dgm:t>
        <a:bodyPr/>
        <a:lstStyle/>
        <a:p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ত</a:t>
          </a:r>
        </a:p>
      </dgm:t>
    </dgm:pt>
    <dgm:pt modelId="{407C373E-2F27-4D3A-A7FD-93D6FC0B552E}" type="parTrans" cxnId="{772667CF-178E-425A-BBBA-964204274BF8}">
      <dgm:prSet/>
      <dgm:spPr/>
      <dgm:t>
        <a:bodyPr/>
        <a:lstStyle/>
        <a:p>
          <a:endParaRPr lang="en-US"/>
        </a:p>
      </dgm:t>
    </dgm:pt>
    <dgm:pt modelId="{54D84F62-4D77-493B-992B-7CA0B011182E}" type="sibTrans" cxnId="{772667CF-178E-425A-BBBA-964204274BF8}">
      <dgm:prSet/>
      <dgm:spPr/>
      <dgm:t>
        <a:bodyPr/>
        <a:lstStyle/>
        <a:p>
          <a:endParaRPr lang="en-US"/>
        </a:p>
      </dgm:t>
    </dgm:pt>
    <dgm:pt modelId="{3A1B35BD-ABE6-4C92-9050-FF435575136E}">
      <dgm:prSet/>
      <dgm:spPr/>
      <dgm:t>
        <a:bodyPr/>
        <a:lstStyle/>
        <a:p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ম</a:t>
          </a:r>
        </a:p>
      </dgm:t>
    </dgm:pt>
    <dgm:pt modelId="{C3F29322-76ED-4285-A33E-E99DAB250252}" type="parTrans" cxnId="{E7066704-C9C2-4E91-B4FB-B1770287FEF0}">
      <dgm:prSet/>
      <dgm:spPr/>
      <dgm:t>
        <a:bodyPr/>
        <a:lstStyle/>
        <a:p>
          <a:endParaRPr lang="en-US"/>
        </a:p>
      </dgm:t>
    </dgm:pt>
    <dgm:pt modelId="{9B0B2B29-9B28-4D7C-95AB-E1D4FEE952E3}" type="sibTrans" cxnId="{E7066704-C9C2-4E91-B4FB-B1770287FEF0}">
      <dgm:prSet/>
      <dgm:spPr/>
      <dgm:t>
        <a:bodyPr/>
        <a:lstStyle/>
        <a:p>
          <a:endParaRPr lang="en-US"/>
        </a:p>
      </dgm:t>
    </dgm:pt>
    <dgm:pt modelId="{468E69E1-8ACD-41D1-B10E-587546B2314B}" type="pres">
      <dgm:prSet presAssocID="{5291E32F-96F9-4A06-A9AD-9956324E134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52F94E0-36B9-47FC-9149-18C1C46E7610}" type="pres">
      <dgm:prSet presAssocID="{3A1B35BD-ABE6-4C92-9050-FF435575136E}" presName="Accent4" presStyleCnt="0"/>
      <dgm:spPr/>
    </dgm:pt>
    <dgm:pt modelId="{91B262CE-0938-4B8A-A240-C0CC2C37006B}" type="pres">
      <dgm:prSet presAssocID="{3A1B35BD-ABE6-4C92-9050-FF435575136E}" presName="Accent" presStyleLbl="node1" presStyleIdx="0" presStyleCnt="4"/>
      <dgm:spPr/>
    </dgm:pt>
    <dgm:pt modelId="{02BDDD6B-7C67-4292-9179-987ADCC62F39}" type="pres">
      <dgm:prSet presAssocID="{3A1B35BD-ABE6-4C92-9050-FF435575136E}" presName="ParentBackground4" presStyleCnt="0"/>
      <dgm:spPr/>
    </dgm:pt>
    <dgm:pt modelId="{EA03F488-7D14-465D-9236-0004008164AA}" type="pres">
      <dgm:prSet presAssocID="{3A1B35BD-ABE6-4C92-9050-FF435575136E}" presName="ParentBackground" presStyleLbl="fgAcc1" presStyleIdx="0" presStyleCnt="4"/>
      <dgm:spPr/>
    </dgm:pt>
    <dgm:pt modelId="{59D15374-820B-4D6D-96B0-BB515DA56E37}" type="pres">
      <dgm:prSet presAssocID="{3A1B35BD-ABE6-4C92-9050-FF435575136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B7365DE-3695-4829-8AC0-5E82C51B96F8}" type="pres">
      <dgm:prSet presAssocID="{91CB42AB-12A4-4984-A595-8F9DDF76C225}" presName="Accent3" presStyleCnt="0"/>
      <dgm:spPr/>
    </dgm:pt>
    <dgm:pt modelId="{0E883AE8-1B60-4859-8D5A-85275E29A0A6}" type="pres">
      <dgm:prSet presAssocID="{91CB42AB-12A4-4984-A595-8F9DDF76C225}" presName="Accent" presStyleLbl="node1" presStyleIdx="1" presStyleCnt="4"/>
      <dgm:spPr/>
    </dgm:pt>
    <dgm:pt modelId="{8948D4FA-76A2-4066-8FFF-D5382D664D1B}" type="pres">
      <dgm:prSet presAssocID="{91CB42AB-12A4-4984-A595-8F9DDF76C225}" presName="ParentBackground3" presStyleCnt="0"/>
      <dgm:spPr/>
    </dgm:pt>
    <dgm:pt modelId="{415DE4F3-73C6-4B13-8C8F-E5A15525CE5B}" type="pres">
      <dgm:prSet presAssocID="{91CB42AB-12A4-4984-A595-8F9DDF76C225}" presName="ParentBackground" presStyleLbl="fgAcc1" presStyleIdx="1" presStyleCnt="4"/>
      <dgm:spPr/>
    </dgm:pt>
    <dgm:pt modelId="{85E24887-727C-4080-AD8F-6FBCDD4A6803}" type="pres">
      <dgm:prSet presAssocID="{91CB42AB-12A4-4984-A595-8F9DDF76C22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F09F777-AE25-40AC-8265-0B7F95370C56}" type="pres">
      <dgm:prSet presAssocID="{FBFF56E3-2814-4709-9F99-DA8406CD6A31}" presName="Accent2" presStyleCnt="0"/>
      <dgm:spPr/>
    </dgm:pt>
    <dgm:pt modelId="{ECC039D7-6929-4707-A0B8-920AFE9CE5DD}" type="pres">
      <dgm:prSet presAssocID="{FBFF56E3-2814-4709-9F99-DA8406CD6A31}" presName="Accent" presStyleLbl="node1" presStyleIdx="2" presStyleCnt="4"/>
      <dgm:spPr/>
    </dgm:pt>
    <dgm:pt modelId="{8BE291B4-B989-428D-A618-5EB0FF131591}" type="pres">
      <dgm:prSet presAssocID="{FBFF56E3-2814-4709-9F99-DA8406CD6A31}" presName="ParentBackground2" presStyleCnt="0"/>
      <dgm:spPr/>
    </dgm:pt>
    <dgm:pt modelId="{3EAACE72-488A-4B15-99D5-3E11D6256D18}" type="pres">
      <dgm:prSet presAssocID="{FBFF56E3-2814-4709-9F99-DA8406CD6A31}" presName="ParentBackground" presStyleLbl="fgAcc1" presStyleIdx="2" presStyleCnt="4"/>
      <dgm:spPr/>
    </dgm:pt>
    <dgm:pt modelId="{FF75A02E-B8D2-4525-8B5B-6C494F5C5060}" type="pres">
      <dgm:prSet presAssocID="{FBFF56E3-2814-4709-9F99-DA8406CD6A3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437AC7-44C1-4909-AB8A-9A853EF669C4}" type="pres">
      <dgm:prSet presAssocID="{4C75031F-8F25-480F-B94A-ABFC201F4B3F}" presName="Accent1" presStyleCnt="0"/>
      <dgm:spPr/>
    </dgm:pt>
    <dgm:pt modelId="{EFA92370-8408-43BD-82AB-8406449B1B6B}" type="pres">
      <dgm:prSet presAssocID="{4C75031F-8F25-480F-B94A-ABFC201F4B3F}" presName="Accent" presStyleLbl="node1" presStyleIdx="3" presStyleCnt="4"/>
      <dgm:spPr/>
    </dgm:pt>
    <dgm:pt modelId="{FD37BBAE-1E9D-4B21-86BA-D19F9C7C1568}" type="pres">
      <dgm:prSet presAssocID="{4C75031F-8F25-480F-B94A-ABFC201F4B3F}" presName="ParentBackground1" presStyleCnt="0"/>
      <dgm:spPr/>
    </dgm:pt>
    <dgm:pt modelId="{14D003C8-2E96-4EAA-8EFF-EEDD5C5CAF8D}" type="pres">
      <dgm:prSet presAssocID="{4C75031F-8F25-480F-B94A-ABFC201F4B3F}" presName="ParentBackground" presStyleLbl="fgAcc1" presStyleIdx="3" presStyleCnt="4"/>
      <dgm:spPr/>
    </dgm:pt>
    <dgm:pt modelId="{A513DA26-F21E-4586-BC09-4C2123F21BF1}" type="pres">
      <dgm:prSet presAssocID="{4C75031F-8F25-480F-B94A-ABFC201F4B3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7066704-C9C2-4E91-B4FB-B1770287FEF0}" srcId="{5291E32F-96F9-4A06-A9AD-9956324E1342}" destId="{3A1B35BD-ABE6-4C92-9050-FF435575136E}" srcOrd="3" destOrd="0" parTransId="{C3F29322-76ED-4285-A33E-E99DAB250252}" sibTransId="{9B0B2B29-9B28-4D7C-95AB-E1D4FEE952E3}"/>
    <dgm:cxn modelId="{9E32D40A-5FCC-4C02-BBE0-C7F22AE91151}" srcId="{5291E32F-96F9-4A06-A9AD-9956324E1342}" destId="{FBFF56E3-2814-4709-9F99-DA8406CD6A31}" srcOrd="1" destOrd="0" parTransId="{F0E2C3C2-3706-420F-AC3A-E270F4A66BD3}" sibTransId="{070A324C-2174-45EC-BE6B-F91F4F4D49C8}"/>
    <dgm:cxn modelId="{750F7816-1C52-4424-AA74-519EEDE530EC}" type="presOf" srcId="{FBFF56E3-2814-4709-9F99-DA8406CD6A31}" destId="{FF75A02E-B8D2-4525-8B5B-6C494F5C5060}" srcOrd="1" destOrd="0" presId="urn:microsoft.com/office/officeart/2011/layout/CircleProcess"/>
    <dgm:cxn modelId="{0421FC1B-8644-4D90-ACF3-DE7A0FB0B0D6}" type="presOf" srcId="{3A1B35BD-ABE6-4C92-9050-FF435575136E}" destId="{EA03F488-7D14-465D-9236-0004008164AA}" srcOrd="0" destOrd="0" presId="urn:microsoft.com/office/officeart/2011/layout/CircleProcess"/>
    <dgm:cxn modelId="{EC78AD1D-B67B-4011-AD8B-39180B82ACFD}" type="presOf" srcId="{4C75031F-8F25-480F-B94A-ABFC201F4B3F}" destId="{A513DA26-F21E-4586-BC09-4C2123F21BF1}" srcOrd="1" destOrd="0" presId="urn:microsoft.com/office/officeart/2011/layout/CircleProcess"/>
    <dgm:cxn modelId="{7FEAAFA6-A035-4580-AA19-F1387DBE1F62}" srcId="{5291E32F-96F9-4A06-A9AD-9956324E1342}" destId="{4C75031F-8F25-480F-B94A-ABFC201F4B3F}" srcOrd="0" destOrd="0" parTransId="{E1E14BE1-8998-4AFE-9DDF-2A7C034ABF0A}" sibTransId="{FC7CFA6C-E16A-49B8-B22C-6D4A1ECF9693}"/>
    <dgm:cxn modelId="{772667CF-178E-425A-BBBA-964204274BF8}" srcId="{5291E32F-96F9-4A06-A9AD-9956324E1342}" destId="{91CB42AB-12A4-4984-A595-8F9DDF76C225}" srcOrd="2" destOrd="0" parTransId="{407C373E-2F27-4D3A-A7FD-93D6FC0B552E}" sibTransId="{54D84F62-4D77-493B-992B-7CA0B011182E}"/>
    <dgm:cxn modelId="{CAA936EC-6AB5-4A00-88BC-031EEA7311B7}" type="presOf" srcId="{4C75031F-8F25-480F-B94A-ABFC201F4B3F}" destId="{14D003C8-2E96-4EAA-8EFF-EEDD5C5CAF8D}" srcOrd="0" destOrd="0" presId="urn:microsoft.com/office/officeart/2011/layout/CircleProcess"/>
    <dgm:cxn modelId="{01B4E8ED-A7BD-42E2-B72D-FD72AFD09842}" type="presOf" srcId="{FBFF56E3-2814-4709-9F99-DA8406CD6A31}" destId="{3EAACE72-488A-4B15-99D5-3E11D6256D18}" srcOrd="0" destOrd="0" presId="urn:microsoft.com/office/officeart/2011/layout/CircleProcess"/>
    <dgm:cxn modelId="{BD218DEE-3942-4DBC-96B9-3874393F829F}" type="presOf" srcId="{91CB42AB-12A4-4984-A595-8F9DDF76C225}" destId="{85E24887-727C-4080-AD8F-6FBCDD4A6803}" srcOrd="1" destOrd="0" presId="urn:microsoft.com/office/officeart/2011/layout/CircleProcess"/>
    <dgm:cxn modelId="{FE89ECEE-94DC-47C2-99EA-38A782C4ED2E}" type="presOf" srcId="{91CB42AB-12A4-4984-A595-8F9DDF76C225}" destId="{415DE4F3-73C6-4B13-8C8F-E5A15525CE5B}" srcOrd="0" destOrd="0" presId="urn:microsoft.com/office/officeart/2011/layout/CircleProcess"/>
    <dgm:cxn modelId="{C8A34FFF-F44B-496E-A762-685278878F45}" type="presOf" srcId="{3A1B35BD-ABE6-4C92-9050-FF435575136E}" destId="{59D15374-820B-4D6D-96B0-BB515DA56E37}" srcOrd="1" destOrd="0" presId="urn:microsoft.com/office/officeart/2011/layout/CircleProcess"/>
    <dgm:cxn modelId="{6D55D9FF-9160-404E-86F9-762C0D1BD140}" type="presOf" srcId="{5291E32F-96F9-4A06-A9AD-9956324E1342}" destId="{468E69E1-8ACD-41D1-B10E-587546B2314B}" srcOrd="0" destOrd="0" presId="urn:microsoft.com/office/officeart/2011/layout/CircleProcess"/>
    <dgm:cxn modelId="{78D8B5C1-5640-4207-B176-C982D2294C2C}" type="presParOf" srcId="{468E69E1-8ACD-41D1-B10E-587546B2314B}" destId="{B52F94E0-36B9-47FC-9149-18C1C46E7610}" srcOrd="0" destOrd="0" presId="urn:microsoft.com/office/officeart/2011/layout/CircleProcess"/>
    <dgm:cxn modelId="{1EDAE082-2E47-4EB8-8CB2-B6B8F69A8FDD}" type="presParOf" srcId="{B52F94E0-36B9-47FC-9149-18C1C46E7610}" destId="{91B262CE-0938-4B8A-A240-C0CC2C37006B}" srcOrd="0" destOrd="0" presId="urn:microsoft.com/office/officeart/2011/layout/CircleProcess"/>
    <dgm:cxn modelId="{0D639892-8300-488B-92C1-0AE5CC636B7A}" type="presParOf" srcId="{468E69E1-8ACD-41D1-B10E-587546B2314B}" destId="{02BDDD6B-7C67-4292-9179-987ADCC62F39}" srcOrd="1" destOrd="0" presId="urn:microsoft.com/office/officeart/2011/layout/CircleProcess"/>
    <dgm:cxn modelId="{D5987F77-A346-49FA-9E36-6860ACB90F65}" type="presParOf" srcId="{02BDDD6B-7C67-4292-9179-987ADCC62F39}" destId="{EA03F488-7D14-465D-9236-0004008164AA}" srcOrd="0" destOrd="0" presId="urn:microsoft.com/office/officeart/2011/layout/CircleProcess"/>
    <dgm:cxn modelId="{5F1154DB-5D36-4621-82D2-14DD856DDBE2}" type="presParOf" srcId="{468E69E1-8ACD-41D1-B10E-587546B2314B}" destId="{59D15374-820B-4D6D-96B0-BB515DA56E37}" srcOrd="2" destOrd="0" presId="urn:microsoft.com/office/officeart/2011/layout/CircleProcess"/>
    <dgm:cxn modelId="{5E420E1A-EB16-4335-8FF8-7B4A9E23FD6D}" type="presParOf" srcId="{468E69E1-8ACD-41D1-B10E-587546B2314B}" destId="{2B7365DE-3695-4829-8AC0-5E82C51B96F8}" srcOrd="3" destOrd="0" presId="urn:microsoft.com/office/officeart/2011/layout/CircleProcess"/>
    <dgm:cxn modelId="{8406FE32-0E44-4300-97DD-983D0A0E83A2}" type="presParOf" srcId="{2B7365DE-3695-4829-8AC0-5E82C51B96F8}" destId="{0E883AE8-1B60-4859-8D5A-85275E29A0A6}" srcOrd="0" destOrd="0" presId="urn:microsoft.com/office/officeart/2011/layout/CircleProcess"/>
    <dgm:cxn modelId="{A76A5311-185A-4472-A125-C4A0A3606838}" type="presParOf" srcId="{468E69E1-8ACD-41D1-B10E-587546B2314B}" destId="{8948D4FA-76A2-4066-8FFF-D5382D664D1B}" srcOrd="4" destOrd="0" presId="urn:microsoft.com/office/officeart/2011/layout/CircleProcess"/>
    <dgm:cxn modelId="{B06FADFE-0FD2-420D-AAA4-FB7CA3DA353B}" type="presParOf" srcId="{8948D4FA-76A2-4066-8FFF-D5382D664D1B}" destId="{415DE4F3-73C6-4B13-8C8F-E5A15525CE5B}" srcOrd="0" destOrd="0" presId="urn:microsoft.com/office/officeart/2011/layout/CircleProcess"/>
    <dgm:cxn modelId="{54CC2060-9306-49D4-9791-4A5C3CBE89EE}" type="presParOf" srcId="{468E69E1-8ACD-41D1-B10E-587546B2314B}" destId="{85E24887-727C-4080-AD8F-6FBCDD4A6803}" srcOrd="5" destOrd="0" presId="urn:microsoft.com/office/officeart/2011/layout/CircleProcess"/>
    <dgm:cxn modelId="{5E0986FC-9E5D-4A9A-A541-8AE22BC18CA9}" type="presParOf" srcId="{468E69E1-8ACD-41D1-B10E-587546B2314B}" destId="{6F09F777-AE25-40AC-8265-0B7F95370C56}" srcOrd="6" destOrd="0" presId="urn:microsoft.com/office/officeart/2011/layout/CircleProcess"/>
    <dgm:cxn modelId="{4AB8AC86-3BEF-4227-AA6D-9FEA6096E3E2}" type="presParOf" srcId="{6F09F777-AE25-40AC-8265-0B7F95370C56}" destId="{ECC039D7-6929-4707-A0B8-920AFE9CE5DD}" srcOrd="0" destOrd="0" presId="urn:microsoft.com/office/officeart/2011/layout/CircleProcess"/>
    <dgm:cxn modelId="{C03E5570-1879-4A37-B92C-E6AD0DE9F839}" type="presParOf" srcId="{468E69E1-8ACD-41D1-B10E-587546B2314B}" destId="{8BE291B4-B989-428D-A618-5EB0FF131591}" srcOrd="7" destOrd="0" presId="urn:microsoft.com/office/officeart/2011/layout/CircleProcess"/>
    <dgm:cxn modelId="{E80B0996-FD86-433C-867C-689F4BBDA0B4}" type="presParOf" srcId="{8BE291B4-B989-428D-A618-5EB0FF131591}" destId="{3EAACE72-488A-4B15-99D5-3E11D6256D18}" srcOrd="0" destOrd="0" presId="urn:microsoft.com/office/officeart/2011/layout/CircleProcess"/>
    <dgm:cxn modelId="{D5D93ED4-2499-49DC-A8D4-D7003D73F1BD}" type="presParOf" srcId="{468E69E1-8ACD-41D1-B10E-587546B2314B}" destId="{FF75A02E-B8D2-4525-8B5B-6C494F5C5060}" srcOrd="8" destOrd="0" presId="urn:microsoft.com/office/officeart/2011/layout/CircleProcess"/>
    <dgm:cxn modelId="{69BC4B85-9347-43D4-8BE4-2EFCFEE0E4E1}" type="presParOf" srcId="{468E69E1-8ACD-41D1-B10E-587546B2314B}" destId="{74437AC7-44C1-4909-AB8A-9A853EF669C4}" srcOrd="9" destOrd="0" presId="urn:microsoft.com/office/officeart/2011/layout/CircleProcess"/>
    <dgm:cxn modelId="{8B1A3211-1A19-4860-B539-AE74F33AF176}" type="presParOf" srcId="{74437AC7-44C1-4909-AB8A-9A853EF669C4}" destId="{EFA92370-8408-43BD-82AB-8406449B1B6B}" srcOrd="0" destOrd="0" presId="urn:microsoft.com/office/officeart/2011/layout/CircleProcess"/>
    <dgm:cxn modelId="{382F877B-DBED-470E-B734-6A6A9DC4CE15}" type="presParOf" srcId="{468E69E1-8ACD-41D1-B10E-587546B2314B}" destId="{FD37BBAE-1E9D-4B21-86BA-D19F9C7C1568}" srcOrd="10" destOrd="0" presId="urn:microsoft.com/office/officeart/2011/layout/CircleProcess"/>
    <dgm:cxn modelId="{01449022-985B-45A1-AA7D-070367C4FBE0}" type="presParOf" srcId="{FD37BBAE-1E9D-4B21-86BA-D19F9C7C1568}" destId="{14D003C8-2E96-4EAA-8EFF-EEDD5C5CAF8D}" srcOrd="0" destOrd="0" presId="urn:microsoft.com/office/officeart/2011/layout/CircleProcess"/>
    <dgm:cxn modelId="{6F4F190A-3B2A-42D8-A119-68E0E9A9E4DE}" type="presParOf" srcId="{468E69E1-8ACD-41D1-B10E-587546B2314B}" destId="{A513DA26-F21E-4586-BC09-4C2123F21BF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262CE-0938-4B8A-A240-C0CC2C37006B}">
      <dsp:nvSpPr>
        <dsp:cNvPr id="0" name=""/>
        <dsp:cNvSpPr/>
      </dsp:nvSpPr>
      <dsp:spPr>
        <a:xfrm>
          <a:off x="3692995" y="360593"/>
          <a:ext cx="955331" cy="955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3F488-7D14-465D-9236-0004008164AA}">
      <dsp:nvSpPr>
        <dsp:cNvPr id="0" name=""/>
        <dsp:cNvSpPr/>
      </dsp:nvSpPr>
      <dsp:spPr>
        <a:xfrm>
          <a:off x="3724948" y="392445"/>
          <a:ext cx="891833" cy="8916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Nikosh" panose="02000000000000000000" pitchFamily="2" charset="0"/>
              <a:cs typeface="Nikosh" panose="02000000000000000000" pitchFamily="2" charset="0"/>
            </a:rPr>
            <a:t>ম</a:t>
          </a:r>
        </a:p>
      </dsp:txBody>
      <dsp:txXfrm>
        <a:off x="3852353" y="519851"/>
        <a:ext cx="637024" cy="636864"/>
      </dsp:txXfrm>
    </dsp:sp>
    <dsp:sp modelId="{0E883AE8-1B60-4859-8D5A-85275E29A0A6}">
      <dsp:nvSpPr>
        <dsp:cNvPr id="0" name=""/>
        <dsp:cNvSpPr/>
      </dsp:nvSpPr>
      <dsp:spPr>
        <a:xfrm rot="2700000">
          <a:off x="2701605" y="360526"/>
          <a:ext cx="955347" cy="9553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DE4F3-73C6-4B13-8C8F-E5A15525CE5B}">
      <dsp:nvSpPr>
        <dsp:cNvPr id="0" name=""/>
        <dsp:cNvSpPr/>
      </dsp:nvSpPr>
      <dsp:spPr>
        <a:xfrm>
          <a:off x="2737663" y="392445"/>
          <a:ext cx="891833" cy="8916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Nikosh" panose="02000000000000000000" pitchFamily="2" charset="0"/>
              <a:cs typeface="Nikosh" panose="02000000000000000000" pitchFamily="2" charset="0"/>
            </a:rPr>
            <a:t>ত</a:t>
          </a:r>
        </a:p>
      </dsp:txBody>
      <dsp:txXfrm>
        <a:off x="2865068" y="519851"/>
        <a:ext cx="637024" cy="636864"/>
      </dsp:txXfrm>
    </dsp:sp>
    <dsp:sp modelId="{ECC039D7-6929-4707-A0B8-920AFE9CE5DD}">
      <dsp:nvSpPr>
        <dsp:cNvPr id="0" name=""/>
        <dsp:cNvSpPr/>
      </dsp:nvSpPr>
      <dsp:spPr>
        <a:xfrm rot="2700000">
          <a:off x="1718417" y="360526"/>
          <a:ext cx="955347" cy="9553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ACE72-488A-4B15-99D5-3E11D6256D18}">
      <dsp:nvSpPr>
        <dsp:cNvPr id="0" name=""/>
        <dsp:cNvSpPr/>
      </dsp:nvSpPr>
      <dsp:spPr>
        <a:xfrm>
          <a:off x="1750378" y="392445"/>
          <a:ext cx="891833" cy="8916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Nikosh" panose="02000000000000000000" pitchFamily="2" charset="0"/>
              <a:cs typeface="Nikosh" panose="02000000000000000000" pitchFamily="2" charset="0"/>
            </a:rPr>
            <a:t>গ</a:t>
          </a:r>
        </a:p>
      </dsp:txBody>
      <dsp:txXfrm>
        <a:off x="1877783" y="519851"/>
        <a:ext cx="637024" cy="636864"/>
      </dsp:txXfrm>
    </dsp:sp>
    <dsp:sp modelId="{EFA92370-8408-43BD-82AB-8406449B1B6B}">
      <dsp:nvSpPr>
        <dsp:cNvPr id="0" name=""/>
        <dsp:cNvSpPr/>
      </dsp:nvSpPr>
      <dsp:spPr>
        <a:xfrm rot="2700000">
          <a:off x="731132" y="360526"/>
          <a:ext cx="955347" cy="9553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003C8-2E96-4EAA-8EFF-EEDD5C5CAF8D}">
      <dsp:nvSpPr>
        <dsp:cNvPr id="0" name=""/>
        <dsp:cNvSpPr/>
      </dsp:nvSpPr>
      <dsp:spPr>
        <a:xfrm>
          <a:off x="763093" y="392445"/>
          <a:ext cx="891833" cy="8916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Nikosh" panose="02000000000000000000" pitchFamily="2" charset="0"/>
              <a:cs typeface="Nikosh" panose="02000000000000000000" pitchFamily="2" charset="0"/>
            </a:rPr>
            <a:t>স্বা</a:t>
          </a:r>
          <a:endParaRPr lang="en-US" sz="39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890498" y="519851"/>
        <a:ext cx="637024" cy="63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পাঠটি</a:t>
            </a:r>
            <a:r>
              <a:rPr lang="en-US" baseline="0" dirty="0"/>
              <a:t> </a:t>
            </a:r>
            <a:r>
              <a:rPr lang="en-US" baseline="0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পুর্বে</a:t>
            </a:r>
            <a:r>
              <a:rPr lang="en-US" baseline="0" dirty="0"/>
              <a:t> </a:t>
            </a:r>
            <a:r>
              <a:rPr lang="en-US" baseline="0" dirty="0" err="1"/>
              <a:t>মূল</a:t>
            </a:r>
            <a:r>
              <a:rPr lang="en-US" baseline="0" dirty="0"/>
              <a:t> </a:t>
            </a:r>
            <a:r>
              <a:rPr lang="en-US" baseline="0" dirty="0" err="1"/>
              <a:t>বইয়ের</a:t>
            </a:r>
            <a:r>
              <a:rPr lang="en-US" baseline="0" dirty="0"/>
              <a:t> </a:t>
            </a:r>
            <a:r>
              <a:rPr lang="en-US" baseline="0" dirty="0" err="1"/>
              <a:t>পাঠটি</a:t>
            </a:r>
            <a:r>
              <a:rPr lang="en-US" baseline="0" dirty="0"/>
              <a:t> </a:t>
            </a:r>
            <a:r>
              <a:rPr lang="en-US" baseline="0" dirty="0" err="1"/>
              <a:t>পড়ে</a:t>
            </a:r>
            <a:r>
              <a:rPr lang="en-US" baseline="0" dirty="0"/>
              <a:t> </a:t>
            </a:r>
            <a:r>
              <a:rPr lang="en-US" baseline="0" dirty="0" err="1"/>
              <a:t>নিলে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ট্রিগারের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  </a:t>
            </a:r>
            <a:r>
              <a:rPr lang="en-US" baseline="0" dirty="0" err="1"/>
              <a:t>কী-বোর্ডের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চেপে</a:t>
            </a:r>
            <a:r>
              <a:rPr lang="en-US" baseline="0" dirty="0"/>
              <a:t> </a:t>
            </a:r>
            <a:r>
              <a:rPr lang="en-US" baseline="0" dirty="0" err="1"/>
              <a:t>ধরলে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বামে</a:t>
            </a:r>
            <a:r>
              <a:rPr lang="en-US" baseline="0" dirty="0"/>
              <a:t> ও </a:t>
            </a:r>
            <a:r>
              <a:rPr lang="en-US" baseline="0" dirty="0" err="1"/>
              <a:t>ডানে</a:t>
            </a:r>
            <a:r>
              <a:rPr lang="en-US" baseline="0" dirty="0"/>
              <a:t>  </a:t>
            </a:r>
            <a:r>
              <a:rPr lang="en-US" baseline="0" dirty="0" err="1"/>
              <a:t>যাবে</a:t>
            </a:r>
            <a:r>
              <a:rPr lang="en-US" baseline="0" dirty="0"/>
              <a:t>?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চেপে</a:t>
            </a:r>
            <a:r>
              <a:rPr lang="en-US" baseline="0" dirty="0"/>
              <a:t> </a:t>
            </a:r>
            <a:r>
              <a:rPr lang="en-US" baseline="0" dirty="0" err="1"/>
              <a:t>ধরলে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থাকবে</a:t>
            </a:r>
            <a:r>
              <a:rPr lang="en-US" baseline="0" dirty="0"/>
              <a:t>?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চেপে</a:t>
            </a:r>
            <a:r>
              <a:rPr lang="en-US" baseline="0" dirty="0"/>
              <a:t> </a:t>
            </a:r>
            <a:r>
              <a:rPr lang="en-US" baseline="0" dirty="0" err="1"/>
              <a:t>ধরলে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সবদিকে</a:t>
            </a:r>
            <a:r>
              <a:rPr lang="en-US" baseline="0" dirty="0"/>
              <a:t> </a:t>
            </a:r>
            <a:r>
              <a:rPr lang="en-US" baseline="0" dirty="0" err="1"/>
              <a:t>সমান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লেখার</a:t>
            </a:r>
            <a:r>
              <a:rPr lang="en-US" dirty="0"/>
              <a:t> </a:t>
            </a:r>
            <a:r>
              <a:rPr lang="en-US" dirty="0" err="1"/>
              <a:t>লাইনের</a:t>
            </a:r>
            <a:r>
              <a:rPr lang="en-US" baseline="0" dirty="0"/>
              <a:t> </a:t>
            </a:r>
            <a:r>
              <a:rPr lang="en-US" baseline="0" dirty="0" err="1"/>
              <a:t>ফাঁকা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?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প্রথমে</a:t>
            </a:r>
            <a:r>
              <a:rPr lang="en-US" baseline="0" dirty="0"/>
              <a:t> </a:t>
            </a:r>
            <a:r>
              <a:rPr lang="en-US" baseline="0" dirty="0" err="1"/>
              <a:t>হোম</a:t>
            </a:r>
            <a:r>
              <a:rPr lang="en-US" baseline="0" dirty="0"/>
              <a:t> এ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 </a:t>
            </a:r>
            <a:r>
              <a:rPr lang="en-US" baseline="0" dirty="0" err="1"/>
              <a:t>তারপর</a:t>
            </a:r>
            <a:r>
              <a:rPr lang="en-US" baseline="0" dirty="0"/>
              <a:t> </a:t>
            </a:r>
            <a:r>
              <a:rPr lang="en-US" baseline="0" dirty="0" err="1"/>
              <a:t>লাইন</a:t>
            </a:r>
            <a:r>
              <a:rPr lang="en-US" baseline="0" dirty="0"/>
              <a:t> </a:t>
            </a:r>
            <a:r>
              <a:rPr lang="en-US" baseline="0" dirty="0" err="1"/>
              <a:t>এন্ড</a:t>
            </a:r>
            <a:r>
              <a:rPr lang="en-US" baseline="0" dirty="0"/>
              <a:t> </a:t>
            </a:r>
            <a:r>
              <a:rPr lang="en-US" baseline="0" dirty="0" err="1"/>
              <a:t>প্যারাগ্রাফ</a:t>
            </a:r>
            <a:r>
              <a:rPr lang="en-US" baseline="0" dirty="0"/>
              <a:t> </a:t>
            </a:r>
            <a:r>
              <a:rPr lang="en-US" baseline="0" dirty="0" err="1"/>
              <a:t>স্পেচিং</a:t>
            </a:r>
            <a:r>
              <a:rPr lang="en-US" baseline="0" dirty="0"/>
              <a:t> এ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বুলেট</a:t>
            </a:r>
            <a:r>
              <a:rPr lang="en-US" baseline="0" dirty="0"/>
              <a:t> ও </a:t>
            </a:r>
            <a:r>
              <a:rPr lang="en-US" baseline="0" dirty="0" err="1"/>
              <a:t>নাম্বার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লেখার</a:t>
            </a:r>
            <a:r>
              <a:rPr lang="en-US" baseline="0" dirty="0"/>
              <a:t> </a:t>
            </a:r>
            <a:r>
              <a:rPr lang="en-US" baseline="0" dirty="0" err="1"/>
              <a:t>কালার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টেবিল</a:t>
            </a:r>
            <a:r>
              <a:rPr lang="en-US" baseline="0" dirty="0"/>
              <a:t> </a:t>
            </a:r>
            <a:r>
              <a:rPr lang="en-US" baseline="0" dirty="0" err="1"/>
              <a:t>তৈরি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? 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উদাহরণগুলো</a:t>
            </a:r>
            <a:r>
              <a:rPr lang="en-US" baseline="0" dirty="0"/>
              <a:t> 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দেওয়ার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 Click Insert</a:t>
            </a:r>
            <a:r>
              <a:rPr lang="en-US" baseline="0" dirty="0">
                <a:latin typeface="Times New Roman"/>
                <a:cs typeface="Times New Roman"/>
              </a:rPr>
              <a:t>→ Table→ Row &amp;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মাউসদিয়ে</a:t>
            </a:r>
            <a:r>
              <a:rPr lang="en-US" baseline="0" dirty="0"/>
              <a:t>:  Click </a:t>
            </a:r>
            <a:r>
              <a:rPr lang="en-US" baseline="0" dirty="0">
                <a:latin typeface="Times New Roman"/>
                <a:cs typeface="Times New Roman"/>
              </a:rPr>
              <a:t>→ </a:t>
            </a:r>
            <a:r>
              <a:rPr lang="en-US" baseline="0" dirty="0"/>
              <a:t>home </a:t>
            </a:r>
            <a:r>
              <a:rPr lang="en-US" baseline="0" dirty="0" err="1"/>
              <a:t>বামে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,  Align Text Left.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হলে,Center</a:t>
            </a:r>
            <a:r>
              <a:rPr lang="en-US" baseline="0" dirty="0"/>
              <a:t>.  </a:t>
            </a:r>
            <a:r>
              <a:rPr lang="en-US" baseline="0" dirty="0" err="1"/>
              <a:t>ডানে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চাইলেAlign</a:t>
            </a:r>
            <a:r>
              <a:rPr lang="en-US" baseline="0" dirty="0"/>
              <a:t> Text Right. </a:t>
            </a:r>
            <a:r>
              <a:rPr lang="en-US" baseline="0" dirty="0" err="1"/>
              <a:t>সবদিকে</a:t>
            </a:r>
            <a:r>
              <a:rPr lang="en-US" baseline="0" dirty="0"/>
              <a:t> </a:t>
            </a:r>
            <a:r>
              <a:rPr lang="en-US" baseline="0" dirty="0" err="1"/>
              <a:t>সমান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চাইলেJustify</a:t>
            </a:r>
            <a:r>
              <a:rPr lang="en-US" baseline="0" dirty="0"/>
              <a:t>. </a:t>
            </a:r>
          </a:p>
          <a:p>
            <a:r>
              <a:rPr lang="en-US" baseline="0" dirty="0"/>
              <a:t>2. Ctrl   b, Ctrl   i, Ctrl   u </a:t>
            </a:r>
            <a:r>
              <a:rPr lang="en-US" baseline="0" dirty="0" err="1"/>
              <a:t>একসঙ্গে</a:t>
            </a:r>
            <a:r>
              <a:rPr lang="en-US" baseline="0" dirty="0"/>
              <a:t> </a:t>
            </a:r>
            <a:r>
              <a:rPr lang="en-US" baseline="0" dirty="0" err="1"/>
              <a:t>চাপতে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ষ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 err="1"/>
              <a:t>ধুরা</a:t>
            </a:r>
            <a:r>
              <a:rPr lang="en-US" dirty="0"/>
              <a:t> </a:t>
            </a:r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স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ইঙ</a:t>
            </a:r>
            <a:r>
              <a:rPr lang="as-IN" dirty="0"/>
              <a:t>্</a:t>
            </a:r>
            <a:r>
              <a:rPr lang="en-US" dirty="0"/>
              <a:t>গ</a:t>
            </a:r>
            <a:r>
              <a:rPr lang="as-IN" dirty="0"/>
              <a:t>ি</a:t>
            </a:r>
            <a:r>
              <a:rPr lang="en-US" dirty="0"/>
              <a:t>ত </a:t>
            </a:r>
            <a:r>
              <a:rPr lang="as-IN" dirty="0"/>
              <a:t>ব</a:t>
            </a:r>
            <a:r>
              <a:rPr lang="en-US" dirty="0"/>
              <a:t>হ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দুটো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ওয়ার্ড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প্রসেসিং-এর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মধ্যে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পার্থক্য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কী</a:t>
            </a:r>
            <a:r>
              <a:rPr lang="en-US" baseline="0" dirty="0">
                <a:effectLst/>
              </a:rPr>
              <a:t>? </a:t>
            </a:r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ডকুমেন্ট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সাজানো</a:t>
            </a:r>
            <a:r>
              <a:rPr lang="en-US" baseline="0" dirty="0">
                <a:effectLst/>
              </a:rPr>
              <a:t>, </a:t>
            </a:r>
            <a:r>
              <a:rPr lang="en-US" baseline="0" dirty="0" err="1">
                <a:effectLst/>
              </a:rPr>
              <a:t>সুন্দর</a:t>
            </a:r>
            <a:r>
              <a:rPr lang="en-US" baseline="0" dirty="0">
                <a:effectLst/>
              </a:rPr>
              <a:t> ও </a:t>
            </a:r>
            <a:r>
              <a:rPr lang="en-US" baseline="0" dirty="0" err="1">
                <a:effectLst/>
              </a:rPr>
              <a:t>আকর্ষণীয়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কীভাবে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করা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যায়</a:t>
            </a:r>
            <a:r>
              <a:rPr lang="en-US" baseline="0" dirty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ডকুমেন্টকে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বিভিন্ন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আঙ্গিকে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সাজানোর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কাজকে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ডকুমেন্ট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ফরম্যাট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বলে</a:t>
            </a:r>
            <a:r>
              <a:rPr lang="en-US" baseline="0">
                <a:effectLst/>
              </a:rPr>
              <a:t>।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কী-বোর্ডের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চাপ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dirty="0"/>
              <a:t> </a:t>
            </a:r>
            <a:r>
              <a:rPr lang="en-US" dirty="0" err="1"/>
              <a:t>লেখার</a:t>
            </a:r>
            <a:r>
              <a:rPr lang="en-US" dirty="0"/>
              <a:t> </a:t>
            </a:r>
            <a:r>
              <a:rPr lang="en-US" dirty="0" err="1"/>
              <a:t>আকার</a:t>
            </a:r>
            <a:r>
              <a:rPr lang="en-US" baseline="0" dirty="0" err="1"/>
              <a:t>ছোট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বড়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 ? 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উদাহরণগুলো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উদাহরণগুলো</a:t>
            </a:r>
            <a:r>
              <a:rPr lang="en-US" baseline="0" dirty="0"/>
              <a:t> </a:t>
            </a:r>
            <a:r>
              <a:rPr lang="en-US" baseline="0" dirty="0" err="1"/>
              <a:t>বুঝেয়ে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বোল্ড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?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আন্ডারলাইন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?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একটু</a:t>
            </a:r>
            <a:r>
              <a:rPr lang="en-US" baseline="0" dirty="0"/>
              <a:t> </a:t>
            </a:r>
            <a:r>
              <a:rPr lang="en-US" baseline="0" dirty="0" err="1"/>
              <a:t>বাঁকা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উদাহরণগুলো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 </a:t>
            </a:r>
            <a:r>
              <a:rPr lang="en-US" baseline="0" dirty="0" err="1"/>
              <a:t>বামে</a:t>
            </a:r>
            <a:r>
              <a:rPr lang="en-US" baseline="0" dirty="0"/>
              <a:t> ও </a:t>
            </a:r>
            <a:r>
              <a:rPr lang="en-US" baseline="0" dirty="0" err="1"/>
              <a:t>ডানে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? 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থাকবে</a:t>
            </a:r>
            <a:r>
              <a:rPr lang="en-US" baseline="0" dirty="0"/>
              <a:t>?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লেখা</a:t>
            </a:r>
            <a:r>
              <a:rPr lang="en-US" baseline="0" dirty="0"/>
              <a:t> </a:t>
            </a:r>
            <a:r>
              <a:rPr lang="en-US" baseline="0" dirty="0" err="1"/>
              <a:t>ডানে</a:t>
            </a:r>
            <a:r>
              <a:rPr lang="en-US" baseline="0" dirty="0"/>
              <a:t> ও </a:t>
            </a:r>
            <a:r>
              <a:rPr lang="en-US" baseline="0" dirty="0" err="1"/>
              <a:t>বামে</a:t>
            </a:r>
            <a:r>
              <a:rPr lang="en-US" baseline="0" dirty="0"/>
              <a:t> </a:t>
            </a:r>
            <a:r>
              <a:rPr lang="en-US" baseline="0" dirty="0" err="1"/>
              <a:t>সমান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EDCAC3-959A-4A99-BE65-3DEF5FAF47E2}"/>
              </a:ext>
            </a:extLst>
          </p:cNvPr>
          <p:cNvGrpSpPr/>
          <p:nvPr userDrawn="1"/>
        </p:nvGrpSpPr>
        <p:grpSpPr>
          <a:xfrm>
            <a:off x="0" y="1"/>
            <a:ext cx="10972800" cy="6858000"/>
            <a:chOff x="-4" y="-1"/>
            <a:chExt cx="9231090" cy="685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E5AC0A-7730-406B-AFF7-B765E06C81B7}"/>
                </a:ext>
              </a:extLst>
            </p:cNvPr>
            <p:cNvGrpSpPr/>
            <p:nvPr/>
          </p:nvGrpSpPr>
          <p:grpSpPr>
            <a:xfrm>
              <a:off x="-3" y="0"/>
              <a:ext cx="9231089" cy="6858000"/>
              <a:chOff x="-3" y="-1"/>
              <a:chExt cx="9144003" cy="6858001"/>
            </a:xfrm>
            <a:solidFill>
              <a:srgbClr val="00B050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6ED06E-68C3-4E90-9DC1-3518ED119426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2000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আবু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হানিফ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EIIN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:113559,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োসাইরহাট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শরীয়তপুর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E1C3A2-D9EF-485C-908D-C13AF543CAB3}"/>
                  </a:ext>
                </a:extLst>
              </p:cNvPr>
              <p:cNvSpPr/>
              <p:nvPr/>
            </p:nvSpPr>
            <p:spPr>
              <a:xfrm>
                <a:off x="0" y="6657974"/>
                <a:ext cx="9144000" cy="2000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আবু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হানিফ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EIIN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:113559,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োসাইরহাট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শরীয়তপুর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0CB2C0-A0F7-41CB-9789-004ED16FC48D}"/>
                  </a:ext>
                </a:extLst>
              </p:cNvPr>
              <p:cNvSpPr/>
              <p:nvPr/>
            </p:nvSpPr>
            <p:spPr>
              <a:xfrm rot="5400000">
                <a:off x="-3342738" y="3342736"/>
                <a:ext cx="6857999" cy="17253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আবু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হানিফ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EIIN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:113559,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োসাইরহাট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শরীয়তপুর</a:t>
                </a:r>
                <a:r>
                  <a:rPr lang="en-US" sz="9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9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36DA16-8D5E-452B-8F90-68560F407C3B}"/>
                  </a:ext>
                </a:extLst>
              </p:cNvPr>
              <p:cNvSpPr/>
              <p:nvPr/>
            </p:nvSpPr>
            <p:spPr>
              <a:xfrm rot="5400000">
                <a:off x="5628735" y="3342735"/>
                <a:ext cx="6857999" cy="17253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আবু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হানিফ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EIIN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:113559, </a:t>
                </a:r>
                <a:r>
                  <a:rPr lang="as-IN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োসাইরহাট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1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শরীয়তপুর</a:t>
                </a: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2546202B-3661-4DE6-A443-58CD20555D37}"/>
                </a:ext>
              </a:extLst>
            </p:cNvPr>
            <p:cNvSpPr/>
            <p:nvPr/>
          </p:nvSpPr>
          <p:spPr>
            <a:xfrm>
              <a:off x="-4" y="5630182"/>
              <a:ext cx="1814290" cy="1226455"/>
            </a:xfrm>
            <a:prstGeom prst="corner">
              <a:avLst>
                <a:gd name="adj1" fmla="val 15854"/>
                <a:gd name="adj2" fmla="val 1385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AEEEF460-6F85-4471-A9E6-5817A7E2D32E}"/>
                </a:ext>
              </a:extLst>
            </p:cNvPr>
            <p:cNvSpPr/>
            <p:nvPr/>
          </p:nvSpPr>
          <p:spPr>
            <a:xfrm rot="10800000">
              <a:off x="7416793" y="-1"/>
              <a:ext cx="1814290" cy="1213305"/>
            </a:xfrm>
            <a:prstGeom prst="corner">
              <a:avLst>
                <a:gd name="adj1" fmla="val 16372"/>
                <a:gd name="adj2" fmla="val 1359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2D50A03D-6E8E-461E-82A2-3F1C66EE496D}"/>
                </a:ext>
              </a:extLst>
            </p:cNvPr>
            <p:cNvSpPr/>
            <p:nvPr/>
          </p:nvSpPr>
          <p:spPr>
            <a:xfrm rot="5400000">
              <a:off x="298221" y="-296861"/>
              <a:ext cx="1217841" cy="1814287"/>
            </a:xfrm>
            <a:prstGeom prst="corner">
              <a:avLst>
                <a:gd name="adj1" fmla="val 13635"/>
                <a:gd name="adj2" fmla="val 1594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0F0BC85A-90A2-4812-8178-5632CCFCA67C}"/>
                </a:ext>
              </a:extLst>
            </p:cNvPr>
            <p:cNvSpPr/>
            <p:nvPr/>
          </p:nvSpPr>
          <p:spPr>
            <a:xfrm rot="16200000">
              <a:off x="7725227" y="5352140"/>
              <a:ext cx="1197428" cy="1814290"/>
            </a:xfrm>
            <a:prstGeom prst="corner">
              <a:avLst>
                <a:gd name="adj1" fmla="val 14251"/>
                <a:gd name="adj2" fmla="val 16631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g"/><Relationship Id="rId4" Type="http://schemas.openxmlformats.org/officeDocument/2006/relationships/diagramData" Target="../diagrams/data1.xm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7E49A-1123-4AFE-B29F-D3823107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05156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828800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7374F3-7FD1-412F-B9C2-57FD45A18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204993"/>
              </p:ext>
            </p:extLst>
          </p:nvPr>
        </p:nvGraphicFramePr>
        <p:xfrm>
          <a:off x="2857500" y="4572000"/>
          <a:ext cx="5181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gfgfhghgjhgjghjh.gif">
            <a:extLst>
              <a:ext uri="{FF2B5EF4-FFF2-40B4-BE49-F238E27FC236}">
                <a16:creationId xmlns:a16="http://schemas.microsoft.com/office/drawing/2014/main" id="{51660D32-4B00-4282-AC00-F49578847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3276600"/>
            <a:ext cx="1292367" cy="1295400"/>
          </a:xfrm>
          <a:prstGeom prst="rect">
            <a:avLst/>
          </a:prstGeom>
        </p:spPr>
      </p:pic>
      <p:pic>
        <p:nvPicPr>
          <p:cNvPr id="6" name="Picture 5" descr="gfgfhghgjhgjghjh.gif">
            <a:extLst>
              <a:ext uri="{FF2B5EF4-FFF2-40B4-BE49-F238E27FC236}">
                <a16:creationId xmlns:a16="http://schemas.microsoft.com/office/drawing/2014/main" id="{B1975636-1E34-4EE6-902D-B1D1341F0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2916" y="3276600"/>
            <a:ext cx="1292367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5D7B8-9102-43DD-A302-C5A66D8E246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5297416" y="0"/>
            <a:ext cx="567538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08951E-4F70-4129-9887-139FE37B5C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5297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55136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1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62514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FA92370-8408-43BD-82AB-8406449B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14D003C8-2E96-4EAA-8EFF-EEDD5C5C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ECC039D7-6929-4707-A0B8-920AFE9C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3EAACE72-488A-4B15-99D5-3E11D625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0E883AE8-1B60-4859-8D5A-85275E29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15DE4F3-73C6-4B13-8C8F-E5A15525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91B262CE-0938-4B8A-A240-C0CC2C37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EA03F488-7D14-465D-9236-00040081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1244" y="38862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244" y="26670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244" y="51816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244" y="1607403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3513225" y="627440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20078" y="1396998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5271904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4398598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6156917" y="627440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" y="314980"/>
            <a:ext cx="25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6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5197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538" y="278306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4429" y="1600200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l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942" y="2819400"/>
            <a:ext cx="185980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r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538" y="415103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274" y="4183559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538" y="5464575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718" y="5486400"/>
            <a:ext cx="16562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j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538" y="1567542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372" y="1295400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2 4.04624E-6 L 0.08405 0.000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186396" y="990600"/>
            <a:ext cx="105918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191000" y="1452088"/>
            <a:ext cx="307977" cy="2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126430" y="1691148"/>
            <a:ext cx="1664770" cy="1710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08274"/>
            <a:ext cx="430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730" y="76200"/>
            <a:ext cx="4267741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222" y="2971800"/>
            <a:ext cx="4304178" cy="2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179084" y="2209800"/>
            <a:ext cx="1456753" cy="3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191000" y="1662332"/>
            <a:ext cx="1513428" cy="3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41873" y="872839"/>
            <a:ext cx="57250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208694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8200" y="1143000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34351" y="1387041"/>
            <a:ext cx="391026" cy="317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364" y="2891135"/>
            <a:ext cx="34952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1567174"/>
            <a:ext cx="1270975" cy="1404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3736" y="5943600"/>
            <a:ext cx="75177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085" y="1022984"/>
            <a:ext cx="268515" cy="142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912" y="9575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0024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3039" r="2286" b="7601"/>
          <a:stretch/>
        </p:blipFill>
        <p:spPr bwMode="auto">
          <a:xfrm>
            <a:off x="228600" y="1436359"/>
            <a:ext cx="10169259" cy="51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542" r="2196" b="11042"/>
          <a:stretch/>
        </p:blipFill>
        <p:spPr bwMode="auto">
          <a:xfrm>
            <a:off x="228600" y="1441674"/>
            <a:ext cx="10290149" cy="5163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7235" r="61624" b="89566"/>
          <a:stretch/>
        </p:blipFill>
        <p:spPr bwMode="auto">
          <a:xfrm>
            <a:off x="3930431" y="1677505"/>
            <a:ext cx="272120" cy="2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4" t="12656" r="43447" b="29868"/>
          <a:stretch/>
        </p:blipFill>
        <p:spPr bwMode="auto">
          <a:xfrm>
            <a:off x="3886200" y="2286000"/>
            <a:ext cx="2218203" cy="34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0891" y="347067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300418"/>
            <a:ext cx="62975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7956" y="1587576"/>
            <a:ext cx="430129" cy="38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1677506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820180"/>
            <a:ext cx="330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5225" y="1829906"/>
            <a:ext cx="1270975" cy="1990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0929" y="5933787"/>
            <a:ext cx="6423471" cy="58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852" y="1462548"/>
            <a:ext cx="260228" cy="129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756" y="138465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12415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 bwMode="auto">
          <a:xfrm>
            <a:off x="587731" y="1143000"/>
            <a:ext cx="9775469" cy="53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10690" r="69280" b="84928"/>
          <a:stretch/>
        </p:blipFill>
        <p:spPr bwMode="auto">
          <a:xfrm>
            <a:off x="3335620" y="1558514"/>
            <a:ext cx="260528" cy="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8472" y="3563034"/>
            <a:ext cx="7543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06514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0048" y="1509252"/>
            <a:ext cx="355478" cy="3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81825" y="1752600"/>
            <a:ext cx="1270975" cy="1235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971800"/>
            <a:ext cx="2482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Font Color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031" y="2175736"/>
            <a:ext cx="1342454" cy="13045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7597" y="243206"/>
            <a:ext cx="2290007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914400"/>
            <a:ext cx="9952704" cy="5430561"/>
            <a:chOff x="304800" y="1275039"/>
            <a:chExt cx="9952704" cy="543056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5855" r="86385" b="84387"/>
          <a:stretch/>
        </p:blipFill>
        <p:spPr bwMode="auto">
          <a:xfrm>
            <a:off x="1418304" y="1195317"/>
            <a:ext cx="43132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1403556" y="1925361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3505200" y="2382561"/>
            <a:ext cx="5562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0" y="4772587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9796" y="1170287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2142578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8142" y="152400"/>
            <a:ext cx="30049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→Table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5996" y="648333"/>
            <a:ext cx="78004" cy="49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7779" y="3048000"/>
            <a:ext cx="1468421" cy="1724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5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933950" y="776529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8600" y="2286000"/>
            <a:ext cx="10499271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27" y="3105835"/>
            <a:ext cx="96447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7980E-FAF8-4044-BE63-06AF19955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15" y="4007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6252" y="1708632"/>
            <a:ext cx="9387348" cy="286854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spc="-150" dirty="0" err="1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9900" b="1" spc="-150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-150" dirty="0" err="1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9900" b="1" spc="-150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1244" y="4974762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342" y="4173535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97476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09556" y="5754469"/>
            <a:ext cx="32897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1244" y="5754469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7" y="202800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70702" y="248641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1676400"/>
            <a:ext cx="7086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0058" y="3239869"/>
            <a:ext cx="3319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0702" y="3239869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246955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799" y="3048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4075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305580"/>
            <a:ext cx="86105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93619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90600" y="2630996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8" y="2630259"/>
            <a:ext cx="407219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17469" y="3552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2723" y="370639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49547" y="5407266"/>
            <a:ext cx="398338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1" y="3441428"/>
            <a:ext cx="86105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9008" y="6042062"/>
            <a:ext cx="40721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9548" y="6042063"/>
            <a:ext cx="39833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9008" y="5392593"/>
            <a:ext cx="407219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4505" y="4130102"/>
            <a:ext cx="265028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3963" y="4130102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199" y="4130840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506" y="4748487"/>
            <a:ext cx="858669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12164" y="361854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B4C5364-11B3-41BD-BE22-187C8AB3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C644A62-C42C-4FFE-8EAA-8C3488D005CA}"/>
              </a:ext>
            </a:extLst>
          </p:cNvPr>
          <p:cNvSpPr/>
          <p:nvPr/>
        </p:nvSpPr>
        <p:spPr>
          <a:xfrm>
            <a:off x="4165970" y="301751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65954-524F-4436-9BCB-B96C16A7182A}"/>
              </a:ext>
            </a:extLst>
          </p:cNvPr>
          <p:cNvSpPr/>
          <p:nvPr/>
        </p:nvSpPr>
        <p:spPr>
          <a:xfrm>
            <a:off x="6633941" y="1129800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764F8-981A-447E-8791-65BDEC57B9C9}"/>
              </a:ext>
            </a:extLst>
          </p:cNvPr>
          <p:cNvSpPr/>
          <p:nvPr/>
        </p:nvSpPr>
        <p:spPr>
          <a:xfrm>
            <a:off x="806434" y="3187694"/>
            <a:ext cx="4527884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হানিফ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সামন্তসার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-EIIN:১১3559</a:t>
            </a: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bn-BD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01736766486</a:t>
            </a:r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Email-abuhanif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92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</a:t>
            </a:r>
            <a:r>
              <a:rPr lang="bn-BD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7C2DED-1C68-4736-BFEA-83AEA0587387}"/>
              </a:ext>
            </a:extLst>
          </p:cNvPr>
          <p:cNvCxnSpPr>
            <a:cxnSpLocks/>
          </p:cNvCxnSpPr>
          <p:nvPr/>
        </p:nvCxnSpPr>
        <p:spPr>
          <a:xfrm>
            <a:off x="5867400" y="2253545"/>
            <a:ext cx="0" cy="26019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9DDC36-F432-4779-9DD2-F049D075999D}"/>
              </a:ext>
            </a:extLst>
          </p:cNvPr>
          <p:cNvSpPr/>
          <p:nvPr/>
        </p:nvSpPr>
        <p:spPr>
          <a:xfrm>
            <a:off x="472371" y="1155393"/>
            <a:ext cx="491500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798077-C26D-4E38-8C45-B751A6DDAD48}"/>
              </a:ext>
            </a:extLst>
          </p:cNvPr>
          <p:cNvCxnSpPr>
            <a:cxnSpLocks/>
          </p:cNvCxnSpPr>
          <p:nvPr/>
        </p:nvCxnSpPr>
        <p:spPr>
          <a:xfrm flipH="1">
            <a:off x="6162873" y="2231368"/>
            <a:ext cx="1" cy="262416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0FF74B4-416B-42DD-AE46-4B921615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13" y="1560702"/>
            <a:ext cx="3549719" cy="41348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EC0FE9-B749-4576-BC59-72B34FB6F97B}"/>
              </a:ext>
            </a:extLst>
          </p:cNvPr>
          <p:cNvSpPr txBox="1"/>
          <p:nvPr/>
        </p:nvSpPr>
        <p:spPr>
          <a:xfrm>
            <a:off x="6920274" y="2866509"/>
            <a:ext cx="3549719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৭ম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50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C00B6E-3ECE-4B8F-B55F-C973CDC73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28" y="30578"/>
            <a:ext cx="952500" cy="123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D3E62-19B5-413A-9AAA-24C65675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10" y="30578"/>
            <a:ext cx="952500" cy="1238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28391-05E5-4560-A417-2BACCC69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79" y="66961"/>
            <a:ext cx="952500" cy="1238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EB8C65-9EE5-4FDA-9C0E-F369CDAC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87" y="47123"/>
            <a:ext cx="952500" cy="1238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96F7EC-95F3-4C95-A94C-4C35202DF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0" y="30578"/>
            <a:ext cx="952500" cy="1238250"/>
          </a:xfrm>
          <a:prstGeom prst="rect">
            <a:avLst/>
          </a:prstGeom>
        </p:spPr>
      </p:pic>
      <p:pic>
        <p:nvPicPr>
          <p:cNvPr id="18" name="Picture 17" descr="gfgfhghgjhgjghjh.gif">
            <a:extLst>
              <a:ext uri="{FF2B5EF4-FFF2-40B4-BE49-F238E27FC236}">
                <a16:creationId xmlns:a16="http://schemas.microsoft.com/office/drawing/2014/main" id="{727147E5-CB63-4CF1-B531-FE6BF74D1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111" y="1268828"/>
            <a:ext cx="1122207" cy="1295400"/>
          </a:xfrm>
          <a:prstGeom prst="rect">
            <a:avLst/>
          </a:prstGeom>
        </p:spPr>
      </p:pic>
      <p:pic>
        <p:nvPicPr>
          <p:cNvPr id="19" name="Picture 18" descr="gfgfhghgjhgjghjh.gif">
            <a:extLst>
              <a:ext uri="{FF2B5EF4-FFF2-40B4-BE49-F238E27FC236}">
                <a16:creationId xmlns:a16="http://schemas.microsoft.com/office/drawing/2014/main" id="{ADB2B91C-651A-4423-A2A3-856B0A16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7" y="1223606"/>
            <a:ext cx="1292367" cy="129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E6935-2C1A-48F4-8294-CD50A8AE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39" y="5876021"/>
            <a:ext cx="952500" cy="619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F15F30-AAAD-4761-8993-94E5B422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55" y="47123"/>
            <a:ext cx="952500" cy="1238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7711B7-E893-4E0A-8AFD-E39C768AE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69" y="5900154"/>
            <a:ext cx="952500" cy="619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CA5C77-9B0C-459E-9FD5-9B8E209A3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82" y="5876021"/>
            <a:ext cx="952500" cy="619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F2341F-08D2-4947-82A0-1346B598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03" y="5819882"/>
            <a:ext cx="952500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10C995-0AAB-4CFE-B9ED-8BFD5ECF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67" y="5976468"/>
            <a:ext cx="952500" cy="619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196D6A-00D7-4653-8AA4-BA561E17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82" y="6008524"/>
            <a:ext cx="952500" cy="619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97216E-C0CB-498F-AF46-17B28F4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0" y="5980803"/>
            <a:ext cx="952500" cy="6191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FD7AB3-3412-4976-BAFA-DA1245C36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98" y="1223606"/>
            <a:ext cx="1882469" cy="18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228600"/>
            <a:ext cx="1973581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1358" y="3406914"/>
            <a:ext cx="839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8930C-CD5F-48CB-B2B6-C1A8D52D5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410496"/>
            <a:ext cx="2185986" cy="16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12EF8-B48D-4D49-98B8-1FECE147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261937"/>
            <a:ext cx="102774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791F5-4F12-4218-8B76-3A95C66B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05156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058412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96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96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96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941" y="5424948"/>
            <a:ext cx="48584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6040" y="5356055"/>
            <a:ext cx="34163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65" y="2438400"/>
            <a:ext cx="375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1" y="2451311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36" y="5414097"/>
            <a:ext cx="53841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0955" y="304800"/>
            <a:ext cx="651492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  <p:bldP spid="5" grpId="0" build="allAtOnce"/>
      <p:bldP spid="7" grpId="0" build="allAtOnce"/>
      <p:bldP spid="8" grpId="0"/>
      <p:bldP spid="8" grpId="1"/>
      <p:bldP spid="9" grpId="0"/>
      <p:bldP spid="9" grpId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1210270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4072"/>
            <a:ext cx="6553200" cy="398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1" y="3279203"/>
            <a:ext cx="358139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6675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56" y="1752600"/>
            <a:ext cx="104112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" y="5602069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5538" y="304800"/>
            <a:ext cx="30973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276" y="2477631"/>
            <a:ext cx="403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2451311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51928" y="3367660"/>
            <a:ext cx="1341120" cy="5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6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8" y="3330714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7" y="42267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073" y="8382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852714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788570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[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17526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10058400" cy="372160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5305982">
            <a:off x="5653643" y="5093382"/>
            <a:ext cx="1334620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413354">
            <a:off x="5357864" y="5052741"/>
            <a:ext cx="1498614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9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428" y="762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066800"/>
            <a:ext cx="73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33" y="9144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348" y="2605548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33" y="17526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2" y="1832168"/>
            <a:ext cx="815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156" y="2584744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956" y="838200"/>
            <a:ext cx="10896600" cy="0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005774" y="3435116"/>
            <a:ext cx="8866909" cy="3049198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4736537">
            <a:off x="2347892" y="4872473"/>
            <a:ext cx="571859" cy="1960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7751844">
            <a:off x="5070985" y="4198560"/>
            <a:ext cx="571859" cy="24569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58496" y="5418541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32487" y="4638325"/>
            <a:ext cx="440826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4638325"/>
            <a:ext cx="400751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015876">
            <a:off x="5254782" y="4381525"/>
            <a:ext cx="571859" cy="22226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6" grpId="1"/>
      <p:bldP spid="8" grpId="0"/>
      <p:bldP spid="9" grpId="0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1023</Words>
  <Application>Microsoft Office PowerPoint</Application>
  <PresentationFormat>Custom</PresentationFormat>
  <Paragraphs>171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Abu Hanif.sh</cp:lastModifiedBy>
  <cp:revision>595</cp:revision>
  <dcterms:created xsi:type="dcterms:W3CDTF">2014-04-16T06:10:17Z</dcterms:created>
  <dcterms:modified xsi:type="dcterms:W3CDTF">2021-01-21T15:51:34Z</dcterms:modified>
</cp:coreProperties>
</file>