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75" r:id="rId4"/>
    <p:sldId id="256" r:id="rId5"/>
    <p:sldId id="271" r:id="rId6"/>
    <p:sldId id="262" r:id="rId7"/>
    <p:sldId id="257" r:id="rId8"/>
    <p:sldId id="258" r:id="rId9"/>
    <p:sldId id="274" r:id="rId10"/>
    <p:sldId id="265" r:id="rId11"/>
    <p:sldId id="266" r:id="rId12"/>
    <p:sldId id="259" r:id="rId13"/>
    <p:sldId id="267" r:id="rId14"/>
    <p:sldId id="268" r:id="rId15"/>
    <p:sldId id="269" r:id="rId16"/>
    <p:sldId id="273" r:id="rId17"/>
  </p:sldIdLst>
  <p:sldSz cx="14630400" cy="8321675"/>
  <p:notesSz cx="9144000" cy="6858000"/>
  <p:defaultTextStyle>
    <a:defPPr>
      <a:defRPr lang="en-US"/>
    </a:defPPr>
    <a:lvl1pPr marL="0" algn="l" defTabSz="7914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95707" algn="l" defTabSz="7914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791413" algn="l" defTabSz="7914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187120" algn="l" defTabSz="7914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582826" algn="l" defTabSz="7914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978533" algn="l" defTabSz="7914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374240" algn="l" defTabSz="7914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769946" algn="l" defTabSz="7914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165653" algn="l" defTabSz="7914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" y="-282"/>
      </p:cViewPr>
      <p:guideLst>
        <p:guide orient="horz" pos="2621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3FAA1D-B7C9-4C57-8F60-16B724347D79}" type="doc">
      <dgm:prSet loTypeId="urn:microsoft.com/office/officeart/2005/8/layout/funnel1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E8C2D7-B899-48D5-A013-8FFA3EDCADFA}">
      <dgm:prSet phldrT="[Text]"/>
      <dgm:spPr/>
      <dgm:t>
        <a:bodyPr/>
        <a:lstStyle/>
        <a:p>
          <a:r>
            <a:rPr lang="en-US" b="1" dirty="0" err="1" smtClean="0">
              <a:latin typeface="NikoshBAN" pitchFamily="2" charset="0"/>
              <a:cs typeface="NikoshBAN" pitchFamily="2" charset="0"/>
            </a:rPr>
            <a:t>মনসবদারি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24DA2C3A-96D5-4FB5-851C-79CDB4C39090}" type="parTrans" cxnId="{3C92BC78-201C-4A98-BA55-DB50625F1105}">
      <dgm:prSet/>
      <dgm:spPr/>
      <dgm:t>
        <a:bodyPr/>
        <a:lstStyle/>
        <a:p>
          <a:endParaRPr lang="en-US"/>
        </a:p>
      </dgm:t>
    </dgm:pt>
    <dgm:pt modelId="{903CE685-9FD6-4021-B074-3819FBCB10B4}" type="sibTrans" cxnId="{3C92BC78-201C-4A98-BA55-DB50625F1105}">
      <dgm:prSet/>
      <dgm:spPr/>
      <dgm:t>
        <a:bodyPr/>
        <a:lstStyle/>
        <a:p>
          <a:endParaRPr lang="en-US"/>
        </a:p>
      </dgm:t>
    </dgm:pt>
    <dgm:pt modelId="{DB678605-717C-410D-A813-C42B38AB40A0}">
      <dgm:prSet phldrT="[Text]"/>
      <dgm:spPr/>
      <dgm:t>
        <a:bodyPr/>
        <a:lstStyle/>
        <a:p>
          <a:r>
            <a:rPr lang="en-US" b="1" dirty="0" err="1" smtClean="0">
              <a:latin typeface="NikoshBAN" pitchFamily="2" charset="0"/>
              <a:cs typeface="NikoshBAN" pitchFamily="2" charset="0"/>
            </a:rPr>
            <a:t>ধর্মীয়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নীতি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551C2F39-C3BA-41DE-995F-509410FD7D81}" type="parTrans" cxnId="{BB2D511B-EA9A-4D69-9B9F-1243DA9B0A42}">
      <dgm:prSet/>
      <dgm:spPr/>
      <dgm:t>
        <a:bodyPr/>
        <a:lstStyle/>
        <a:p>
          <a:endParaRPr lang="en-US"/>
        </a:p>
      </dgm:t>
    </dgm:pt>
    <dgm:pt modelId="{2ACE6056-6BF5-4F7D-B117-7DE57AFA8A64}" type="sibTrans" cxnId="{BB2D511B-EA9A-4D69-9B9F-1243DA9B0A42}">
      <dgm:prSet/>
      <dgm:spPr/>
      <dgm:t>
        <a:bodyPr/>
        <a:lstStyle/>
        <a:p>
          <a:endParaRPr lang="en-US"/>
        </a:p>
      </dgm:t>
    </dgm:pt>
    <dgm:pt modelId="{54CB68A2-7CD4-46A7-B301-22268C9B31F3}">
      <dgm:prSet phldrT="[Text]"/>
      <dgm:spPr/>
      <dgm:t>
        <a:bodyPr/>
        <a:lstStyle/>
        <a:p>
          <a:r>
            <a:rPr lang="en-US" b="1" dirty="0" err="1" smtClean="0">
              <a:latin typeface="NikoshBAN" pitchFamily="2" charset="0"/>
              <a:cs typeface="NikoshBAN" pitchFamily="2" charset="0"/>
            </a:rPr>
            <a:t>রাজপুত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নীতি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1566A7E9-B033-421A-9B97-064F7D2677FD}" type="parTrans" cxnId="{1F143160-9F16-47CE-BB14-4F904C2FD040}">
      <dgm:prSet/>
      <dgm:spPr/>
      <dgm:t>
        <a:bodyPr/>
        <a:lstStyle/>
        <a:p>
          <a:endParaRPr lang="en-US"/>
        </a:p>
      </dgm:t>
    </dgm:pt>
    <dgm:pt modelId="{34D2AFDF-9B84-460E-9573-DA26E361C76E}" type="sibTrans" cxnId="{1F143160-9F16-47CE-BB14-4F904C2FD040}">
      <dgm:prSet/>
      <dgm:spPr/>
      <dgm:t>
        <a:bodyPr/>
        <a:lstStyle/>
        <a:p>
          <a:endParaRPr lang="en-US"/>
        </a:p>
      </dgm:t>
    </dgm:pt>
    <dgm:pt modelId="{AC2DDC39-7367-4CD6-8894-C55A7C565A47}">
      <dgm:prSet phldrT="[Text]"/>
      <dgm:spPr/>
      <dgm:t>
        <a:bodyPr/>
        <a:lstStyle/>
        <a:p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94F47375-7D2A-4BBA-9D2E-A786503C001B}" type="parTrans" cxnId="{BC8387B1-EF1D-4B8E-A9EA-A177D645C904}">
      <dgm:prSet/>
      <dgm:spPr/>
      <dgm:t>
        <a:bodyPr/>
        <a:lstStyle/>
        <a:p>
          <a:endParaRPr lang="en-US"/>
        </a:p>
      </dgm:t>
    </dgm:pt>
    <dgm:pt modelId="{EB7E87A2-B2CB-409D-B65F-FDE4814C8AE6}" type="sibTrans" cxnId="{BC8387B1-EF1D-4B8E-A9EA-A177D645C904}">
      <dgm:prSet/>
      <dgm:spPr/>
      <dgm:t>
        <a:bodyPr/>
        <a:lstStyle/>
        <a:p>
          <a:endParaRPr lang="en-US"/>
        </a:p>
      </dgm:t>
    </dgm:pt>
    <dgm:pt modelId="{87FA8F03-4752-4BD2-B492-A1D991EBDA9C}">
      <dgm:prSet phldrT="[Text]" custLinFactNeighborX="1297" custLinFactNeighborY="425"/>
      <dgm:spPr/>
    </dgm:pt>
    <dgm:pt modelId="{CCCE59A2-37D4-4BE7-B3BB-FB93CFCDA02A}" type="parTrans" cxnId="{5FAE3CF5-1CC1-46DF-A18B-8A6D1BDE0956}">
      <dgm:prSet/>
      <dgm:spPr/>
      <dgm:t>
        <a:bodyPr/>
        <a:lstStyle/>
        <a:p>
          <a:endParaRPr lang="en-US"/>
        </a:p>
      </dgm:t>
    </dgm:pt>
    <dgm:pt modelId="{7B421F8D-C8AA-4175-AA21-CDCAAD65FD8D}" type="sibTrans" cxnId="{5FAE3CF5-1CC1-46DF-A18B-8A6D1BDE0956}">
      <dgm:prSet/>
      <dgm:spPr/>
      <dgm:t>
        <a:bodyPr/>
        <a:lstStyle/>
        <a:p>
          <a:endParaRPr lang="en-US"/>
        </a:p>
      </dgm:t>
    </dgm:pt>
    <dgm:pt modelId="{1C2FA2CC-F693-4FD6-8EDE-B336148F22EF}">
      <dgm:prSet phldrT="[Text]" custLinFactNeighborX="1297" custLinFactNeighborY="425"/>
      <dgm:spPr/>
    </dgm:pt>
    <dgm:pt modelId="{4EEA98AA-77D0-4B5F-B111-0E5A7A0D0814}" type="parTrans" cxnId="{1030D336-3DD2-4FD2-AEC9-CC0E143CF05E}">
      <dgm:prSet/>
      <dgm:spPr/>
      <dgm:t>
        <a:bodyPr/>
        <a:lstStyle/>
        <a:p>
          <a:endParaRPr lang="en-US"/>
        </a:p>
      </dgm:t>
    </dgm:pt>
    <dgm:pt modelId="{CBE2F6A6-23C6-4709-928E-C9C888BB7104}" type="sibTrans" cxnId="{1030D336-3DD2-4FD2-AEC9-CC0E143CF05E}">
      <dgm:prSet/>
      <dgm:spPr/>
      <dgm:t>
        <a:bodyPr/>
        <a:lstStyle/>
        <a:p>
          <a:endParaRPr lang="en-US"/>
        </a:p>
      </dgm:t>
    </dgm:pt>
    <dgm:pt modelId="{46CFBFCE-D986-41E7-B704-B48BB1E95F8D}" type="pres">
      <dgm:prSet presAssocID="{443FAA1D-B7C9-4C57-8F60-16B724347D7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C6F789-5D72-491D-A071-EF047BF6F764}" type="pres">
      <dgm:prSet presAssocID="{443FAA1D-B7C9-4C57-8F60-16B724347D79}" presName="ellipse" presStyleLbl="trBgShp" presStyleIdx="0" presStyleCnt="1" custScaleX="103923" custScaleY="130504" custLinFactNeighborX="-2812" custLinFactNeighborY="31385"/>
      <dgm:spPr/>
    </dgm:pt>
    <dgm:pt modelId="{EB12B847-1F2B-4575-B4DE-0A7568397880}" type="pres">
      <dgm:prSet presAssocID="{443FAA1D-B7C9-4C57-8F60-16B724347D79}" presName="arrow1" presStyleLbl="fgShp" presStyleIdx="0" presStyleCnt="1"/>
      <dgm:spPr/>
    </dgm:pt>
    <dgm:pt modelId="{1AB9B8AC-BDBE-4DF8-B2A2-28A8D71EF2BB}" type="pres">
      <dgm:prSet presAssocID="{443FAA1D-B7C9-4C57-8F60-16B724347D7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9F72B-4715-47C3-BE66-21AEB5B2D00E}" type="pres">
      <dgm:prSet presAssocID="{DB678605-717C-410D-A813-C42B38AB40A0}" presName="item1" presStyleLbl="node1" presStyleIdx="0" presStyleCnt="3" custLinFactNeighborX="1596" custLinFactNeighborY="3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AB269-5DE7-4F53-8390-56BE24B0E0D7}" type="pres">
      <dgm:prSet presAssocID="{54CB68A2-7CD4-46A7-B301-22268C9B31F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B1E38-98D8-4E4F-9DCE-6BC346F65040}" type="pres">
      <dgm:prSet presAssocID="{AC2DDC39-7367-4CD6-8894-C55A7C565A47}" presName="item3" presStyleLbl="node1" presStyleIdx="2" presStyleCnt="3" custLinFactNeighborX="1297" custLinFactNeighborY="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1A86C-F03A-4587-8A53-0D85D2465556}" type="pres">
      <dgm:prSet presAssocID="{443FAA1D-B7C9-4C57-8F60-16B724347D79}" presName="funnel" presStyleLbl="trAlignAcc1" presStyleIdx="0" presStyleCnt="1" custScaleY="118080" custLinFactNeighborX="-1246" custLinFactNeighborY="14303"/>
      <dgm:spPr/>
    </dgm:pt>
  </dgm:ptLst>
  <dgm:cxnLst>
    <dgm:cxn modelId="{5FAE3CF5-1CC1-46DF-A18B-8A6D1BDE0956}" srcId="{443FAA1D-B7C9-4C57-8F60-16B724347D79}" destId="{87FA8F03-4752-4BD2-B492-A1D991EBDA9C}" srcOrd="4" destOrd="0" parTransId="{CCCE59A2-37D4-4BE7-B3BB-FB93CFCDA02A}" sibTransId="{7B421F8D-C8AA-4175-AA21-CDCAAD65FD8D}"/>
    <dgm:cxn modelId="{3C4B2FA8-3E24-40A2-8C8F-0CE116462E70}" type="presOf" srcId="{54CB68A2-7CD4-46A7-B301-22268C9B31F3}" destId="{3609F72B-4715-47C3-BE66-21AEB5B2D00E}" srcOrd="0" destOrd="0" presId="urn:microsoft.com/office/officeart/2005/8/layout/funnel1"/>
    <dgm:cxn modelId="{BC8387B1-EF1D-4B8E-A9EA-A177D645C904}" srcId="{443FAA1D-B7C9-4C57-8F60-16B724347D79}" destId="{AC2DDC39-7367-4CD6-8894-C55A7C565A47}" srcOrd="3" destOrd="0" parTransId="{94F47375-7D2A-4BBA-9D2E-A786503C001B}" sibTransId="{EB7E87A2-B2CB-409D-B65F-FDE4814C8AE6}"/>
    <dgm:cxn modelId="{3C92BC78-201C-4A98-BA55-DB50625F1105}" srcId="{443FAA1D-B7C9-4C57-8F60-16B724347D79}" destId="{ABE8C2D7-B899-48D5-A013-8FFA3EDCADFA}" srcOrd="0" destOrd="0" parTransId="{24DA2C3A-96D5-4FB5-851C-79CDB4C39090}" sibTransId="{903CE685-9FD6-4021-B074-3819FBCB10B4}"/>
    <dgm:cxn modelId="{1030D336-3DD2-4FD2-AEC9-CC0E143CF05E}" srcId="{443FAA1D-B7C9-4C57-8F60-16B724347D79}" destId="{1C2FA2CC-F693-4FD6-8EDE-B336148F22EF}" srcOrd="5" destOrd="0" parTransId="{4EEA98AA-77D0-4B5F-B111-0E5A7A0D0814}" sibTransId="{CBE2F6A6-23C6-4709-928E-C9C888BB7104}"/>
    <dgm:cxn modelId="{F8638777-4732-44A3-87DC-3F93A7B0D72A}" type="presOf" srcId="{443FAA1D-B7C9-4C57-8F60-16B724347D79}" destId="{46CFBFCE-D986-41E7-B704-B48BB1E95F8D}" srcOrd="0" destOrd="0" presId="urn:microsoft.com/office/officeart/2005/8/layout/funnel1"/>
    <dgm:cxn modelId="{30AF24EB-FF8E-40C7-BA7B-C5A2D3E233ED}" type="presOf" srcId="{ABE8C2D7-B899-48D5-A013-8FFA3EDCADFA}" destId="{F10B1E38-98D8-4E4F-9DCE-6BC346F65040}" srcOrd="0" destOrd="0" presId="urn:microsoft.com/office/officeart/2005/8/layout/funnel1"/>
    <dgm:cxn modelId="{9B246CAF-6E37-4A22-AF20-1DC25357A458}" type="presOf" srcId="{DB678605-717C-410D-A813-C42B38AB40A0}" destId="{CD6AB269-5DE7-4F53-8390-56BE24B0E0D7}" srcOrd="0" destOrd="0" presId="urn:microsoft.com/office/officeart/2005/8/layout/funnel1"/>
    <dgm:cxn modelId="{1F143160-9F16-47CE-BB14-4F904C2FD040}" srcId="{443FAA1D-B7C9-4C57-8F60-16B724347D79}" destId="{54CB68A2-7CD4-46A7-B301-22268C9B31F3}" srcOrd="2" destOrd="0" parTransId="{1566A7E9-B033-421A-9B97-064F7D2677FD}" sibTransId="{34D2AFDF-9B84-460E-9573-DA26E361C76E}"/>
    <dgm:cxn modelId="{EEB7CDA2-B2B0-459C-8854-65D4C162F441}" type="presOf" srcId="{AC2DDC39-7367-4CD6-8894-C55A7C565A47}" destId="{1AB9B8AC-BDBE-4DF8-B2A2-28A8D71EF2BB}" srcOrd="0" destOrd="0" presId="urn:microsoft.com/office/officeart/2005/8/layout/funnel1"/>
    <dgm:cxn modelId="{BB2D511B-EA9A-4D69-9B9F-1243DA9B0A42}" srcId="{443FAA1D-B7C9-4C57-8F60-16B724347D79}" destId="{DB678605-717C-410D-A813-C42B38AB40A0}" srcOrd="1" destOrd="0" parTransId="{551C2F39-C3BA-41DE-995F-509410FD7D81}" sibTransId="{2ACE6056-6BF5-4F7D-B117-7DE57AFA8A64}"/>
    <dgm:cxn modelId="{D634DDB3-6D90-4D58-ACBF-184762D671C1}" type="presParOf" srcId="{46CFBFCE-D986-41E7-B704-B48BB1E95F8D}" destId="{93C6F789-5D72-491D-A071-EF047BF6F764}" srcOrd="0" destOrd="0" presId="urn:microsoft.com/office/officeart/2005/8/layout/funnel1"/>
    <dgm:cxn modelId="{BED17521-69A0-47D3-A272-A64DF5A53D67}" type="presParOf" srcId="{46CFBFCE-D986-41E7-B704-B48BB1E95F8D}" destId="{EB12B847-1F2B-4575-B4DE-0A7568397880}" srcOrd="1" destOrd="0" presId="urn:microsoft.com/office/officeart/2005/8/layout/funnel1"/>
    <dgm:cxn modelId="{54565BCA-622A-4827-819D-580187009AAB}" type="presParOf" srcId="{46CFBFCE-D986-41E7-B704-B48BB1E95F8D}" destId="{1AB9B8AC-BDBE-4DF8-B2A2-28A8D71EF2BB}" srcOrd="2" destOrd="0" presId="urn:microsoft.com/office/officeart/2005/8/layout/funnel1"/>
    <dgm:cxn modelId="{08578D2F-79E3-4D6E-B0D0-4263FC157192}" type="presParOf" srcId="{46CFBFCE-D986-41E7-B704-B48BB1E95F8D}" destId="{3609F72B-4715-47C3-BE66-21AEB5B2D00E}" srcOrd="3" destOrd="0" presId="urn:microsoft.com/office/officeart/2005/8/layout/funnel1"/>
    <dgm:cxn modelId="{2B9C0CD0-A6EA-4147-B6C8-FCAC9AC794F5}" type="presParOf" srcId="{46CFBFCE-D986-41E7-B704-B48BB1E95F8D}" destId="{CD6AB269-5DE7-4F53-8390-56BE24B0E0D7}" srcOrd="4" destOrd="0" presId="urn:microsoft.com/office/officeart/2005/8/layout/funnel1"/>
    <dgm:cxn modelId="{2B0F7AB5-AF5F-4743-AC06-5DF3FC8CEA49}" type="presParOf" srcId="{46CFBFCE-D986-41E7-B704-B48BB1E95F8D}" destId="{F10B1E38-98D8-4E4F-9DCE-6BC346F65040}" srcOrd="5" destOrd="0" presId="urn:microsoft.com/office/officeart/2005/8/layout/funnel1"/>
    <dgm:cxn modelId="{7E5DA56E-82F2-4899-9C92-A08C66CACCCD}" type="presParOf" srcId="{46CFBFCE-D986-41E7-B704-B48BB1E95F8D}" destId="{E521A86C-F03A-4587-8A53-0D85D2465556}" srcOrd="6" destOrd="0" presId="urn:microsoft.com/office/officeart/2005/8/layout/funne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E6EA4A-AD90-46A2-843D-9F29F38D9FCA}" type="doc">
      <dgm:prSet loTypeId="urn:microsoft.com/office/officeart/2005/8/layout/hProcess7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A9637C3-9F8D-4D11-B190-6E0524235BF5}">
      <dgm:prSet phldrT="[Text]" custT="1"/>
      <dgm:spPr/>
      <dgm:t>
        <a:bodyPr/>
        <a:lstStyle/>
        <a:p>
          <a:r>
            <a:rPr lang="en-US" sz="6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১</a:t>
          </a:r>
          <a:endParaRPr lang="en-US" sz="60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gm:t>
    </dgm:pt>
    <dgm:pt modelId="{C5846130-DA7B-46D2-AE9E-99AE07C58EC6}" type="parTrans" cxnId="{A38E0BF6-1564-4151-ABFA-9CCB119D0B55}">
      <dgm:prSet/>
      <dgm:spPr/>
      <dgm:t>
        <a:bodyPr/>
        <a:lstStyle/>
        <a:p>
          <a:endParaRPr lang="en-US" sz="1800"/>
        </a:p>
      </dgm:t>
    </dgm:pt>
    <dgm:pt modelId="{268D5935-C658-4FD1-99FC-871C92E53CA5}" type="sibTrans" cxnId="{A38E0BF6-1564-4151-ABFA-9CCB119D0B55}">
      <dgm:prSet/>
      <dgm:spPr/>
      <dgm:t>
        <a:bodyPr/>
        <a:lstStyle/>
        <a:p>
          <a:endParaRPr lang="en-US" sz="1800"/>
        </a:p>
      </dgm:t>
    </dgm:pt>
    <dgm:pt modelId="{BEEF0F5E-8434-46AF-873D-257C7E5AE0A8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সম্রাট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আকবরের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লক্ষ্য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ছিল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সর্বভারতীয়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সাম্রাজ্য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প্রতিষ্ঠা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তিনি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উপলব্ধি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করেন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যে,জাতি-ধর্ম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নির্বিশেষে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সকল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শ্রেণির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প্রসাসাধারণের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সমর্থন,শুভেচ্ছা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সহযোগিতা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ছাড়া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তাঁর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লক্ষ্য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অর্জন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সম্ভব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নয়</a:t>
          </a:r>
          <a:r>
            <a: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3193CC60-B410-46F6-9DAC-95288FE738B8}" type="parTrans" cxnId="{F5304594-08C5-430F-83DF-96AC80F595F6}">
      <dgm:prSet/>
      <dgm:spPr/>
      <dgm:t>
        <a:bodyPr/>
        <a:lstStyle/>
        <a:p>
          <a:endParaRPr lang="en-US" sz="1800"/>
        </a:p>
      </dgm:t>
    </dgm:pt>
    <dgm:pt modelId="{9E2DE7AA-634A-4B90-820C-8D8C98E4AA08}" type="sibTrans" cxnId="{F5304594-08C5-430F-83DF-96AC80F595F6}">
      <dgm:prSet/>
      <dgm:spPr/>
      <dgm:t>
        <a:bodyPr/>
        <a:lstStyle/>
        <a:p>
          <a:endParaRPr lang="en-US" sz="1800"/>
        </a:p>
      </dgm:t>
    </dgm:pt>
    <dgm:pt modelId="{6DAB8AB2-9330-47FB-B91A-19793B8523BE}">
      <dgm:prSet phldrT="[Text]" custT="1"/>
      <dgm:spPr/>
      <dgm:t>
        <a:bodyPr/>
        <a:lstStyle/>
        <a:p>
          <a:r>
            <a: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২</a:t>
          </a:r>
          <a:endParaRPr lang="en-US" sz="60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4D2A9705-4B40-4E5A-8B89-1FC2410D88CE}" type="parTrans" cxnId="{D3A5829B-3B53-4E52-AE9D-85BE04B045E8}">
      <dgm:prSet/>
      <dgm:spPr/>
      <dgm:t>
        <a:bodyPr/>
        <a:lstStyle/>
        <a:p>
          <a:endParaRPr lang="en-US" sz="1800"/>
        </a:p>
      </dgm:t>
    </dgm:pt>
    <dgm:pt modelId="{D67D7947-1124-486E-B225-06706485170E}" type="sibTrans" cxnId="{D3A5829B-3B53-4E52-AE9D-85BE04B045E8}">
      <dgm:prSet/>
      <dgm:spPr/>
      <dgm:t>
        <a:bodyPr/>
        <a:lstStyle/>
        <a:p>
          <a:endParaRPr lang="en-US" sz="1800"/>
        </a:p>
      </dgm:t>
    </dgm:pt>
    <dgm:pt modelId="{83110F98-B4A8-4DCE-ABD7-C8369D6DFBA5}">
      <dgm:prSet phldrT="[Text]" custT="1"/>
      <dgm:spPr/>
      <dgm:t>
        <a:bodyPr/>
        <a:lstStyle/>
        <a:p>
          <a:pPr algn="l"/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তিনি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তাঁর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দূরদৃষ্টি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রাজনৈতিক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জ্ঞান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বাস্তব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বুদ্ধি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দ্বারা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বুঝেছিলেন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যে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ভারতবর্ষে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মুঘল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সাম্রাজ্যকে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শক্তিশালী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স্থিতিশীল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সমৃদ্ধি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হলে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রাজপুতদের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সমর্থন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সহযোগিতা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প্রয়োজন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হবে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যে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কারণে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তাদের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ব্যাপারে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বিশেষ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নীতি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গ্রহণ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করেন</a:t>
          </a:r>
          <a:r>
            <a: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800" b="1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D462F77C-4D67-4529-A0F9-A006243A9232}" type="parTrans" cxnId="{64BC2B64-B710-4758-943D-80C2158F074C}">
      <dgm:prSet/>
      <dgm:spPr/>
      <dgm:t>
        <a:bodyPr/>
        <a:lstStyle/>
        <a:p>
          <a:endParaRPr lang="en-US" sz="1800"/>
        </a:p>
      </dgm:t>
    </dgm:pt>
    <dgm:pt modelId="{0C9DFA8A-C1C5-4501-9E3E-B459857F1302}" type="sibTrans" cxnId="{64BC2B64-B710-4758-943D-80C2158F074C}">
      <dgm:prSet/>
      <dgm:spPr/>
      <dgm:t>
        <a:bodyPr/>
        <a:lstStyle/>
        <a:p>
          <a:endParaRPr lang="en-US" sz="1800"/>
        </a:p>
      </dgm:t>
    </dgm:pt>
    <dgm:pt modelId="{1B313625-6C8B-4569-BC9F-B1EE248674C7}">
      <dgm:prSet phldrT="[Text]" custT="1"/>
      <dgm:spPr/>
      <dgm:t>
        <a:bodyPr/>
        <a:lstStyle/>
        <a:p>
          <a:r>
            <a: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৩</a:t>
          </a:r>
          <a:endParaRPr lang="en-US" sz="60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713B8CCA-96A9-49F4-871F-F557EB5D1EAB}" type="parTrans" cxnId="{47675017-90D1-4200-8552-447991C56C00}">
      <dgm:prSet/>
      <dgm:spPr/>
      <dgm:t>
        <a:bodyPr/>
        <a:lstStyle/>
        <a:p>
          <a:endParaRPr lang="en-US" sz="1800"/>
        </a:p>
      </dgm:t>
    </dgm:pt>
    <dgm:pt modelId="{6D6BE422-6F69-4BAC-98C3-D36C1E3A0395}" type="sibTrans" cxnId="{47675017-90D1-4200-8552-447991C56C00}">
      <dgm:prSet/>
      <dgm:spPr/>
      <dgm:t>
        <a:bodyPr/>
        <a:lstStyle/>
        <a:p>
          <a:endParaRPr lang="en-US" sz="1800"/>
        </a:p>
      </dgm:t>
    </dgm:pt>
    <dgm:pt modelId="{21184D55-CC05-43CF-8D27-8BDC22573924}">
      <dgm:prSet phldrT="[Text]" custT="1"/>
      <dgm:spPr/>
      <dgm:t>
        <a:bodyPr/>
        <a:lstStyle/>
        <a:p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সম্রাট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আকবর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ক্ষমতালাভের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পর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থেকেই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আত্নীয়-পরিজনসহ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নানা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জাতি-গোষ্ষীর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বিদ্রোহে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অতিষ্ঠ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ছিলেন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।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উজবেক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পারসীয়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এবং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আফগান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বিদ্রোহীদের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বিরুদ্ধে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কাজে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লাগানোর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ব্যাপারে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আগ্রহী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হয়ে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ওঠেন</a:t>
          </a:r>
          <a:r>
            <a:rPr lang="en-US" sz="3200" smtClean="0">
              <a:latin typeface="NikoshBAN" pitchFamily="2" charset="0"/>
              <a:cs typeface="NikoshBAN" pitchFamily="2" charset="0"/>
            </a:rPr>
            <a:t>।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45982BE1-C6A4-452E-95CD-8FB1867A9FC5}" type="parTrans" cxnId="{3CE31305-C1DA-49CD-9719-4BABFBD0B321}">
      <dgm:prSet/>
      <dgm:spPr/>
      <dgm:t>
        <a:bodyPr/>
        <a:lstStyle/>
        <a:p>
          <a:endParaRPr lang="en-US" sz="1800"/>
        </a:p>
      </dgm:t>
    </dgm:pt>
    <dgm:pt modelId="{1FE7494F-AFB3-42BE-9DA5-B5601E6C420A}" type="sibTrans" cxnId="{3CE31305-C1DA-49CD-9719-4BABFBD0B321}">
      <dgm:prSet/>
      <dgm:spPr/>
      <dgm:t>
        <a:bodyPr/>
        <a:lstStyle/>
        <a:p>
          <a:endParaRPr lang="en-US" sz="1800"/>
        </a:p>
      </dgm:t>
    </dgm:pt>
    <dgm:pt modelId="{7D56C0D0-FFC5-47E9-B78E-3CFEA86E1ACC}" type="pres">
      <dgm:prSet presAssocID="{BDE6EA4A-AD90-46A2-843D-9F29F38D9F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39EFD5-E130-4D0F-BB2C-780668E00EB8}" type="pres">
      <dgm:prSet presAssocID="{EA9637C3-9F8D-4D11-B190-6E0524235BF5}" presName="compositeNode" presStyleCnt="0">
        <dgm:presLayoutVars>
          <dgm:bulletEnabled val="1"/>
        </dgm:presLayoutVars>
      </dgm:prSet>
      <dgm:spPr/>
    </dgm:pt>
    <dgm:pt modelId="{FCC243E9-C9CB-41C6-99A4-9E1399B6CEC5}" type="pres">
      <dgm:prSet presAssocID="{EA9637C3-9F8D-4D11-B190-6E0524235BF5}" presName="bgRect" presStyleLbl="node1" presStyleIdx="0" presStyleCnt="3"/>
      <dgm:spPr/>
      <dgm:t>
        <a:bodyPr/>
        <a:lstStyle/>
        <a:p>
          <a:endParaRPr lang="en-US"/>
        </a:p>
      </dgm:t>
    </dgm:pt>
    <dgm:pt modelId="{4E49221B-02C6-49AE-A6C5-7E26F6EA9296}" type="pres">
      <dgm:prSet presAssocID="{EA9637C3-9F8D-4D11-B190-6E0524235BF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8D59B-A6A6-45BB-8C3F-2F442A76F37A}" type="pres">
      <dgm:prSet presAssocID="{EA9637C3-9F8D-4D11-B190-6E0524235BF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61BB5-797D-49DC-A1D0-1CF0BECEEAD5}" type="pres">
      <dgm:prSet presAssocID="{268D5935-C658-4FD1-99FC-871C92E53CA5}" presName="hSp" presStyleCnt="0"/>
      <dgm:spPr/>
    </dgm:pt>
    <dgm:pt modelId="{48535587-52A6-41FE-8063-7A0249E64265}" type="pres">
      <dgm:prSet presAssocID="{268D5935-C658-4FD1-99FC-871C92E53CA5}" presName="vProcSp" presStyleCnt="0"/>
      <dgm:spPr/>
    </dgm:pt>
    <dgm:pt modelId="{F6EC6341-EF6B-4CE1-BC78-E9DE782A26D7}" type="pres">
      <dgm:prSet presAssocID="{268D5935-C658-4FD1-99FC-871C92E53CA5}" presName="vSp1" presStyleCnt="0"/>
      <dgm:spPr/>
    </dgm:pt>
    <dgm:pt modelId="{941FA64F-8AE4-4CD8-B04C-1E21F81881E3}" type="pres">
      <dgm:prSet presAssocID="{268D5935-C658-4FD1-99FC-871C92E53CA5}" presName="simulatedConn" presStyleLbl="solidFgAcc1" presStyleIdx="0" presStyleCnt="2"/>
      <dgm:spPr/>
    </dgm:pt>
    <dgm:pt modelId="{536B1933-175E-48FA-966C-1488120E52F4}" type="pres">
      <dgm:prSet presAssocID="{268D5935-C658-4FD1-99FC-871C92E53CA5}" presName="vSp2" presStyleCnt="0"/>
      <dgm:spPr/>
    </dgm:pt>
    <dgm:pt modelId="{3E7831BC-C199-44A4-8FCA-0E6DC66A25E2}" type="pres">
      <dgm:prSet presAssocID="{268D5935-C658-4FD1-99FC-871C92E53CA5}" presName="sibTrans" presStyleCnt="0"/>
      <dgm:spPr/>
    </dgm:pt>
    <dgm:pt modelId="{C83124EC-1B37-42A1-8885-1E9E5F437532}" type="pres">
      <dgm:prSet presAssocID="{6DAB8AB2-9330-47FB-B91A-19793B8523BE}" presName="compositeNode" presStyleCnt="0">
        <dgm:presLayoutVars>
          <dgm:bulletEnabled val="1"/>
        </dgm:presLayoutVars>
      </dgm:prSet>
      <dgm:spPr/>
    </dgm:pt>
    <dgm:pt modelId="{F1E35A14-CB05-4464-835C-CCF9E07DB49F}" type="pres">
      <dgm:prSet presAssocID="{6DAB8AB2-9330-47FB-B91A-19793B8523BE}" presName="bgRect" presStyleLbl="node1" presStyleIdx="1" presStyleCnt="3"/>
      <dgm:spPr/>
      <dgm:t>
        <a:bodyPr/>
        <a:lstStyle/>
        <a:p>
          <a:endParaRPr lang="en-US"/>
        </a:p>
      </dgm:t>
    </dgm:pt>
    <dgm:pt modelId="{763C5ADD-162E-4FA3-A66D-E65166D608C3}" type="pres">
      <dgm:prSet presAssocID="{6DAB8AB2-9330-47FB-B91A-19793B8523B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547671-4881-4CC8-A138-658248486F57}" type="pres">
      <dgm:prSet presAssocID="{6DAB8AB2-9330-47FB-B91A-19793B8523B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CA4C9-8010-4CB0-BAED-AB540F26DA5D}" type="pres">
      <dgm:prSet presAssocID="{D67D7947-1124-486E-B225-06706485170E}" presName="hSp" presStyleCnt="0"/>
      <dgm:spPr/>
    </dgm:pt>
    <dgm:pt modelId="{07A77EA4-2A59-4193-AE0A-11EC3581B54C}" type="pres">
      <dgm:prSet presAssocID="{D67D7947-1124-486E-B225-06706485170E}" presName="vProcSp" presStyleCnt="0"/>
      <dgm:spPr/>
    </dgm:pt>
    <dgm:pt modelId="{6EB11C0E-7E42-4D0E-8CE7-B261DC90E839}" type="pres">
      <dgm:prSet presAssocID="{D67D7947-1124-486E-B225-06706485170E}" presName="vSp1" presStyleCnt="0"/>
      <dgm:spPr/>
    </dgm:pt>
    <dgm:pt modelId="{2B0D044F-EAD1-43DC-A628-742882579833}" type="pres">
      <dgm:prSet presAssocID="{D67D7947-1124-486E-B225-06706485170E}" presName="simulatedConn" presStyleLbl="solidFgAcc1" presStyleIdx="1" presStyleCnt="2"/>
      <dgm:spPr/>
    </dgm:pt>
    <dgm:pt modelId="{CAB23AAF-CCD5-4FB7-8A9C-40163738F904}" type="pres">
      <dgm:prSet presAssocID="{D67D7947-1124-486E-B225-06706485170E}" presName="vSp2" presStyleCnt="0"/>
      <dgm:spPr/>
    </dgm:pt>
    <dgm:pt modelId="{DD950E10-7EB7-415C-8A32-262986496B04}" type="pres">
      <dgm:prSet presAssocID="{D67D7947-1124-486E-B225-06706485170E}" presName="sibTrans" presStyleCnt="0"/>
      <dgm:spPr/>
    </dgm:pt>
    <dgm:pt modelId="{3EE065D8-CF7D-42C0-9E8F-C82FECA2F840}" type="pres">
      <dgm:prSet presAssocID="{1B313625-6C8B-4569-BC9F-B1EE248674C7}" presName="compositeNode" presStyleCnt="0">
        <dgm:presLayoutVars>
          <dgm:bulletEnabled val="1"/>
        </dgm:presLayoutVars>
      </dgm:prSet>
      <dgm:spPr/>
    </dgm:pt>
    <dgm:pt modelId="{B74E0C50-3593-48A8-9DA4-B4C21C65CF5A}" type="pres">
      <dgm:prSet presAssocID="{1B313625-6C8B-4569-BC9F-B1EE248674C7}" presName="bgRect" presStyleLbl="node1" presStyleIdx="2" presStyleCnt="3"/>
      <dgm:spPr/>
      <dgm:t>
        <a:bodyPr/>
        <a:lstStyle/>
        <a:p>
          <a:endParaRPr lang="en-US"/>
        </a:p>
      </dgm:t>
    </dgm:pt>
    <dgm:pt modelId="{8E85FCC7-F527-4B61-955E-A3CAE5C88DE9}" type="pres">
      <dgm:prSet presAssocID="{1B313625-6C8B-4569-BC9F-B1EE248674C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54113-2C92-4995-B955-0FF8BCE787AC}" type="pres">
      <dgm:prSet presAssocID="{1B313625-6C8B-4569-BC9F-B1EE248674C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675017-90D1-4200-8552-447991C56C00}" srcId="{BDE6EA4A-AD90-46A2-843D-9F29F38D9FCA}" destId="{1B313625-6C8B-4569-BC9F-B1EE248674C7}" srcOrd="2" destOrd="0" parTransId="{713B8CCA-96A9-49F4-871F-F557EB5D1EAB}" sibTransId="{6D6BE422-6F69-4BAC-98C3-D36C1E3A0395}"/>
    <dgm:cxn modelId="{648FD773-86A9-44CF-A4D5-5CE2436D5B9A}" type="presOf" srcId="{6DAB8AB2-9330-47FB-B91A-19793B8523BE}" destId="{F1E35A14-CB05-4464-835C-CCF9E07DB49F}" srcOrd="0" destOrd="0" presId="urn:microsoft.com/office/officeart/2005/8/layout/hProcess7"/>
    <dgm:cxn modelId="{55B22D1F-301B-4EB0-92EF-4F47F58FBB3D}" type="presOf" srcId="{EA9637C3-9F8D-4D11-B190-6E0524235BF5}" destId="{4E49221B-02C6-49AE-A6C5-7E26F6EA9296}" srcOrd="1" destOrd="0" presId="urn:microsoft.com/office/officeart/2005/8/layout/hProcess7"/>
    <dgm:cxn modelId="{A48E70B5-B36E-4359-B7F3-CB050B7EA348}" type="presOf" srcId="{BEEF0F5E-8434-46AF-873D-257C7E5AE0A8}" destId="{7568D59B-A6A6-45BB-8C3F-2F442A76F37A}" srcOrd="0" destOrd="0" presId="urn:microsoft.com/office/officeart/2005/8/layout/hProcess7"/>
    <dgm:cxn modelId="{20BA3BE4-FB01-49F5-B998-A566148A6067}" type="presOf" srcId="{6DAB8AB2-9330-47FB-B91A-19793B8523BE}" destId="{763C5ADD-162E-4FA3-A66D-E65166D608C3}" srcOrd="1" destOrd="0" presId="urn:microsoft.com/office/officeart/2005/8/layout/hProcess7"/>
    <dgm:cxn modelId="{F5304594-08C5-430F-83DF-96AC80F595F6}" srcId="{EA9637C3-9F8D-4D11-B190-6E0524235BF5}" destId="{BEEF0F5E-8434-46AF-873D-257C7E5AE0A8}" srcOrd="0" destOrd="0" parTransId="{3193CC60-B410-46F6-9DAC-95288FE738B8}" sibTransId="{9E2DE7AA-634A-4B90-820C-8D8C98E4AA08}"/>
    <dgm:cxn modelId="{D3A5829B-3B53-4E52-AE9D-85BE04B045E8}" srcId="{BDE6EA4A-AD90-46A2-843D-9F29F38D9FCA}" destId="{6DAB8AB2-9330-47FB-B91A-19793B8523BE}" srcOrd="1" destOrd="0" parTransId="{4D2A9705-4B40-4E5A-8B89-1FC2410D88CE}" sibTransId="{D67D7947-1124-486E-B225-06706485170E}"/>
    <dgm:cxn modelId="{8E320B0C-C76A-40F9-A86E-4597561DE916}" type="presOf" srcId="{EA9637C3-9F8D-4D11-B190-6E0524235BF5}" destId="{FCC243E9-C9CB-41C6-99A4-9E1399B6CEC5}" srcOrd="0" destOrd="0" presId="urn:microsoft.com/office/officeart/2005/8/layout/hProcess7"/>
    <dgm:cxn modelId="{D17775A8-3EC6-4EA9-9208-BCE7A325A84A}" type="presOf" srcId="{BDE6EA4A-AD90-46A2-843D-9F29F38D9FCA}" destId="{7D56C0D0-FFC5-47E9-B78E-3CFEA86E1ACC}" srcOrd="0" destOrd="0" presId="urn:microsoft.com/office/officeart/2005/8/layout/hProcess7"/>
    <dgm:cxn modelId="{1208A611-2398-4503-A597-ABB2EC794691}" type="presOf" srcId="{1B313625-6C8B-4569-BC9F-B1EE248674C7}" destId="{B74E0C50-3593-48A8-9DA4-B4C21C65CF5A}" srcOrd="0" destOrd="0" presId="urn:microsoft.com/office/officeart/2005/8/layout/hProcess7"/>
    <dgm:cxn modelId="{EC2064F3-4CEC-4FCD-99DE-791C1DA09B1B}" type="presOf" srcId="{21184D55-CC05-43CF-8D27-8BDC22573924}" destId="{EE754113-2C92-4995-B955-0FF8BCE787AC}" srcOrd="0" destOrd="0" presId="urn:microsoft.com/office/officeart/2005/8/layout/hProcess7"/>
    <dgm:cxn modelId="{8371BA62-D180-4C9D-A43D-001F6A6D1722}" type="presOf" srcId="{1B313625-6C8B-4569-BC9F-B1EE248674C7}" destId="{8E85FCC7-F527-4B61-955E-A3CAE5C88DE9}" srcOrd="1" destOrd="0" presId="urn:microsoft.com/office/officeart/2005/8/layout/hProcess7"/>
    <dgm:cxn modelId="{64BC2B64-B710-4758-943D-80C2158F074C}" srcId="{6DAB8AB2-9330-47FB-B91A-19793B8523BE}" destId="{83110F98-B4A8-4DCE-ABD7-C8369D6DFBA5}" srcOrd="0" destOrd="0" parTransId="{D462F77C-4D67-4529-A0F9-A006243A9232}" sibTransId="{0C9DFA8A-C1C5-4501-9E3E-B459857F1302}"/>
    <dgm:cxn modelId="{A38E0BF6-1564-4151-ABFA-9CCB119D0B55}" srcId="{BDE6EA4A-AD90-46A2-843D-9F29F38D9FCA}" destId="{EA9637C3-9F8D-4D11-B190-6E0524235BF5}" srcOrd="0" destOrd="0" parTransId="{C5846130-DA7B-46D2-AE9E-99AE07C58EC6}" sibTransId="{268D5935-C658-4FD1-99FC-871C92E53CA5}"/>
    <dgm:cxn modelId="{50B23608-9FFF-42BB-B4E7-BF40581853F4}" type="presOf" srcId="{83110F98-B4A8-4DCE-ABD7-C8369D6DFBA5}" destId="{6E547671-4881-4CC8-A138-658248486F57}" srcOrd="0" destOrd="0" presId="urn:microsoft.com/office/officeart/2005/8/layout/hProcess7"/>
    <dgm:cxn modelId="{3CE31305-C1DA-49CD-9719-4BABFBD0B321}" srcId="{1B313625-6C8B-4569-BC9F-B1EE248674C7}" destId="{21184D55-CC05-43CF-8D27-8BDC22573924}" srcOrd="0" destOrd="0" parTransId="{45982BE1-C6A4-452E-95CD-8FB1867A9FC5}" sibTransId="{1FE7494F-AFB3-42BE-9DA5-B5601E6C420A}"/>
    <dgm:cxn modelId="{734C3D9F-AD82-4D83-83B2-E47BB5E125E3}" type="presParOf" srcId="{7D56C0D0-FFC5-47E9-B78E-3CFEA86E1ACC}" destId="{F739EFD5-E130-4D0F-BB2C-780668E00EB8}" srcOrd="0" destOrd="0" presId="urn:microsoft.com/office/officeart/2005/8/layout/hProcess7"/>
    <dgm:cxn modelId="{3BCCE853-3D78-4D57-A9B2-856BE28D07C4}" type="presParOf" srcId="{F739EFD5-E130-4D0F-BB2C-780668E00EB8}" destId="{FCC243E9-C9CB-41C6-99A4-9E1399B6CEC5}" srcOrd="0" destOrd="0" presId="urn:microsoft.com/office/officeart/2005/8/layout/hProcess7"/>
    <dgm:cxn modelId="{91C155AF-BE80-4C03-AEC7-807E38E6C32C}" type="presParOf" srcId="{F739EFD5-E130-4D0F-BB2C-780668E00EB8}" destId="{4E49221B-02C6-49AE-A6C5-7E26F6EA9296}" srcOrd="1" destOrd="0" presId="urn:microsoft.com/office/officeart/2005/8/layout/hProcess7"/>
    <dgm:cxn modelId="{B5DF1FAD-9EE5-466C-B630-4A7ED26B1966}" type="presParOf" srcId="{F739EFD5-E130-4D0F-BB2C-780668E00EB8}" destId="{7568D59B-A6A6-45BB-8C3F-2F442A76F37A}" srcOrd="2" destOrd="0" presId="urn:microsoft.com/office/officeart/2005/8/layout/hProcess7"/>
    <dgm:cxn modelId="{9912942F-2697-4ADF-A803-231A9AD813C3}" type="presParOf" srcId="{7D56C0D0-FFC5-47E9-B78E-3CFEA86E1ACC}" destId="{63D61BB5-797D-49DC-A1D0-1CF0BECEEAD5}" srcOrd="1" destOrd="0" presId="urn:microsoft.com/office/officeart/2005/8/layout/hProcess7"/>
    <dgm:cxn modelId="{9CF06404-662B-467A-BDE6-EA9F95BC0D21}" type="presParOf" srcId="{7D56C0D0-FFC5-47E9-B78E-3CFEA86E1ACC}" destId="{48535587-52A6-41FE-8063-7A0249E64265}" srcOrd="2" destOrd="0" presId="urn:microsoft.com/office/officeart/2005/8/layout/hProcess7"/>
    <dgm:cxn modelId="{076540B1-0B51-422D-8375-D6EAA38574A2}" type="presParOf" srcId="{48535587-52A6-41FE-8063-7A0249E64265}" destId="{F6EC6341-EF6B-4CE1-BC78-E9DE782A26D7}" srcOrd="0" destOrd="0" presId="urn:microsoft.com/office/officeart/2005/8/layout/hProcess7"/>
    <dgm:cxn modelId="{E1F67E02-E8A8-4992-8D90-A5261F11B2A9}" type="presParOf" srcId="{48535587-52A6-41FE-8063-7A0249E64265}" destId="{941FA64F-8AE4-4CD8-B04C-1E21F81881E3}" srcOrd="1" destOrd="0" presId="urn:microsoft.com/office/officeart/2005/8/layout/hProcess7"/>
    <dgm:cxn modelId="{E07ECACE-7613-4DD7-8703-2366D67CD2F7}" type="presParOf" srcId="{48535587-52A6-41FE-8063-7A0249E64265}" destId="{536B1933-175E-48FA-966C-1488120E52F4}" srcOrd="2" destOrd="0" presId="urn:microsoft.com/office/officeart/2005/8/layout/hProcess7"/>
    <dgm:cxn modelId="{72A1E19A-AAB2-4C3F-8B7A-44D1769704C0}" type="presParOf" srcId="{7D56C0D0-FFC5-47E9-B78E-3CFEA86E1ACC}" destId="{3E7831BC-C199-44A4-8FCA-0E6DC66A25E2}" srcOrd="3" destOrd="0" presId="urn:microsoft.com/office/officeart/2005/8/layout/hProcess7"/>
    <dgm:cxn modelId="{BE2436DD-2C99-4C7F-8FDB-885B9AB1F66C}" type="presParOf" srcId="{7D56C0D0-FFC5-47E9-B78E-3CFEA86E1ACC}" destId="{C83124EC-1B37-42A1-8885-1E9E5F437532}" srcOrd="4" destOrd="0" presId="urn:microsoft.com/office/officeart/2005/8/layout/hProcess7"/>
    <dgm:cxn modelId="{4D516B77-0B51-4636-93BB-DA79078FFA78}" type="presParOf" srcId="{C83124EC-1B37-42A1-8885-1E9E5F437532}" destId="{F1E35A14-CB05-4464-835C-CCF9E07DB49F}" srcOrd="0" destOrd="0" presId="urn:microsoft.com/office/officeart/2005/8/layout/hProcess7"/>
    <dgm:cxn modelId="{12955A97-DD5B-4CAB-ACE7-B32B8364E1D3}" type="presParOf" srcId="{C83124EC-1B37-42A1-8885-1E9E5F437532}" destId="{763C5ADD-162E-4FA3-A66D-E65166D608C3}" srcOrd="1" destOrd="0" presId="urn:microsoft.com/office/officeart/2005/8/layout/hProcess7"/>
    <dgm:cxn modelId="{4FDBAF86-B8BE-491A-8C8C-397A79132E97}" type="presParOf" srcId="{C83124EC-1B37-42A1-8885-1E9E5F437532}" destId="{6E547671-4881-4CC8-A138-658248486F57}" srcOrd="2" destOrd="0" presId="urn:microsoft.com/office/officeart/2005/8/layout/hProcess7"/>
    <dgm:cxn modelId="{77DA872A-F49E-47FF-AA95-6D2ACB1E9A28}" type="presParOf" srcId="{7D56C0D0-FFC5-47E9-B78E-3CFEA86E1ACC}" destId="{D9FCA4C9-8010-4CB0-BAED-AB540F26DA5D}" srcOrd="5" destOrd="0" presId="urn:microsoft.com/office/officeart/2005/8/layout/hProcess7"/>
    <dgm:cxn modelId="{6C538FCB-EE2F-42D6-A1A7-646A2C6CA7DB}" type="presParOf" srcId="{7D56C0D0-FFC5-47E9-B78E-3CFEA86E1ACC}" destId="{07A77EA4-2A59-4193-AE0A-11EC3581B54C}" srcOrd="6" destOrd="0" presId="urn:microsoft.com/office/officeart/2005/8/layout/hProcess7"/>
    <dgm:cxn modelId="{319C671D-AB05-4539-8DD5-F6CC4A32C8A6}" type="presParOf" srcId="{07A77EA4-2A59-4193-AE0A-11EC3581B54C}" destId="{6EB11C0E-7E42-4D0E-8CE7-B261DC90E839}" srcOrd="0" destOrd="0" presId="urn:microsoft.com/office/officeart/2005/8/layout/hProcess7"/>
    <dgm:cxn modelId="{D22DE3D5-7CB4-4383-B253-9C35DA571638}" type="presParOf" srcId="{07A77EA4-2A59-4193-AE0A-11EC3581B54C}" destId="{2B0D044F-EAD1-43DC-A628-742882579833}" srcOrd="1" destOrd="0" presId="urn:microsoft.com/office/officeart/2005/8/layout/hProcess7"/>
    <dgm:cxn modelId="{DDFF662E-028F-403F-A0A6-9E3B572A869D}" type="presParOf" srcId="{07A77EA4-2A59-4193-AE0A-11EC3581B54C}" destId="{CAB23AAF-CCD5-4FB7-8A9C-40163738F904}" srcOrd="2" destOrd="0" presId="urn:microsoft.com/office/officeart/2005/8/layout/hProcess7"/>
    <dgm:cxn modelId="{7D4028B1-5F9B-4CBA-A42D-C9974A126665}" type="presParOf" srcId="{7D56C0D0-FFC5-47E9-B78E-3CFEA86E1ACC}" destId="{DD950E10-7EB7-415C-8A32-262986496B04}" srcOrd="7" destOrd="0" presId="urn:microsoft.com/office/officeart/2005/8/layout/hProcess7"/>
    <dgm:cxn modelId="{EF077A21-2A71-47A8-AD32-77D17F33814E}" type="presParOf" srcId="{7D56C0D0-FFC5-47E9-B78E-3CFEA86E1ACC}" destId="{3EE065D8-CF7D-42C0-9E8F-C82FECA2F840}" srcOrd="8" destOrd="0" presId="urn:microsoft.com/office/officeart/2005/8/layout/hProcess7"/>
    <dgm:cxn modelId="{1124EF50-5B62-4C49-A6A8-7C73A997AC83}" type="presParOf" srcId="{3EE065D8-CF7D-42C0-9E8F-C82FECA2F840}" destId="{B74E0C50-3593-48A8-9DA4-B4C21C65CF5A}" srcOrd="0" destOrd="0" presId="urn:microsoft.com/office/officeart/2005/8/layout/hProcess7"/>
    <dgm:cxn modelId="{8E0335F8-41E2-4057-B394-CC40F84D6BF1}" type="presParOf" srcId="{3EE065D8-CF7D-42C0-9E8F-C82FECA2F840}" destId="{8E85FCC7-F527-4B61-955E-A3CAE5C88DE9}" srcOrd="1" destOrd="0" presId="urn:microsoft.com/office/officeart/2005/8/layout/hProcess7"/>
    <dgm:cxn modelId="{D9896EF4-1DFF-4BBA-8BCE-BF09957E7AF4}" type="presParOf" srcId="{3EE065D8-CF7D-42C0-9E8F-C82FECA2F840}" destId="{EE754113-2C92-4995-B955-0FF8BCE787AC}" srcOrd="2" destOrd="0" presId="urn:microsoft.com/office/officeart/2005/8/layout/hProcess7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F11517-B41B-4E75-9496-58E35B058A3C}" type="doc">
      <dgm:prSet loTypeId="urn:microsoft.com/office/officeart/2005/8/layout/hierarchy2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8BAD476-01D6-4833-B4E1-BDBD736C4B91}">
      <dgm:prSet phldrT="[Text]" custT="1"/>
      <dgm:spPr/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বাস্তবায়ন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FA7ABBE3-5252-46D1-A760-12FA6E8AB3D4}" type="parTrans" cxnId="{14664F4E-8C80-4927-AD1B-B5BE098A2FE2}">
      <dgm:prSet/>
      <dgm:spPr/>
      <dgm:t>
        <a:bodyPr/>
        <a:lstStyle/>
        <a:p>
          <a:endParaRPr lang="en-US" sz="1400"/>
        </a:p>
      </dgm:t>
    </dgm:pt>
    <dgm:pt modelId="{72AE8674-5ADB-4C18-A0D9-DCBED39A1C49}" type="sibTrans" cxnId="{14664F4E-8C80-4927-AD1B-B5BE098A2FE2}">
      <dgm:prSet/>
      <dgm:spPr/>
      <dgm:t>
        <a:bodyPr/>
        <a:lstStyle/>
        <a:p>
          <a:endParaRPr lang="en-US" sz="1400"/>
        </a:p>
      </dgm:t>
    </dgm:pt>
    <dgm:pt modelId="{DAA16B43-57A2-4AE4-90E2-D0A20D51547C}">
      <dgm:prSet phldrT="[Text]" custT="1"/>
      <dgm:spPr/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মিলনাত্নক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নীতি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5AA71B81-4AEA-490A-815B-BA4640856655}" type="parTrans" cxnId="{A251C2E3-5E80-494C-A6BF-3138B9A84CA0}">
      <dgm:prSet custT="1"/>
      <dgm:spPr/>
      <dgm:t>
        <a:bodyPr/>
        <a:lstStyle/>
        <a:p>
          <a:endParaRPr lang="en-US" sz="300"/>
        </a:p>
      </dgm:t>
    </dgm:pt>
    <dgm:pt modelId="{3BA8C34B-20F0-4CB7-B52E-B10A80839839}" type="sibTrans" cxnId="{A251C2E3-5E80-494C-A6BF-3138B9A84CA0}">
      <dgm:prSet/>
      <dgm:spPr/>
      <dgm:t>
        <a:bodyPr/>
        <a:lstStyle/>
        <a:p>
          <a:endParaRPr lang="en-US" sz="1400"/>
        </a:p>
      </dgm:t>
    </dgm:pt>
    <dgm:pt modelId="{7DEEE7DF-5D08-4107-945A-51F8F3B39E03}">
      <dgm:prSet phldrT="[Text]" custT="1"/>
      <dgm:spPr/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আত্নীয়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সর্ম্পক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1434B51E-8B10-4123-98E0-9F4A76CE51DA}" type="parTrans" cxnId="{8FC5D576-A6A4-4B19-8FF9-E14609C2A942}">
      <dgm:prSet custT="1"/>
      <dgm:spPr/>
      <dgm:t>
        <a:bodyPr/>
        <a:lstStyle/>
        <a:p>
          <a:endParaRPr lang="en-US" sz="800"/>
        </a:p>
      </dgm:t>
    </dgm:pt>
    <dgm:pt modelId="{9E031C43-A23A-4EDD-9891-E3D6C0BC8468}" type="sibTrans" cxnId="{8FC5D576-A6A4-4B19-8FF9-E14609C2A942}">
      <dgm:prSet/>
      <dgm:spPr/>
      <dgm:t>
        <a:bodyPr/>
        <a:lstStyle/>
        <a:p>
          <a:endParaRPr lang="en-US" sz="1400"/>
        </a:p>
      </dgm:t>
    </dgm:pt>
    <dgm:pt modelId="{745ED47A-2D86-42CA-B733-A8CB0336B146}">
      <dgm:prSet phldrT="[Text]" custT="1"/>
      <dgm:spPr/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উচ্চ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পদে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নিয়োগ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0CCE0217-9837-4606-AF66-F0D210E8556E}" type="parTrans" cxnId="{3C4BBF8A-95B6-4858-B8CF-9EC46E3AD1C7}">
      <dgm:prSet custT="1"/>
      <dgm:spPr/>
      <dgm:t>
        <a:bodyPr/>
        <a:lstStyle/>
        <a:p>
          <a:endParaRPr lang="en-US" sz="300"/>
        </a:p>
      </dgm:t>
    </dgm:pt>
    <dgm:pt modelId="{939B5F52-D188-401D-8F7C-4EF5F150C38D}" type="sibTrans" cxnId="{3C4BBF8A-95B6-4858-B8CF-9EC46E3AD1C7}">
      <dgm:prSet/>
      <dgm:spPr/>
      <dgm:t>
        <a:bodyPr/>
        <a:lstStyle/>
        <a:p>
          <a:endParaRPr lang="en-US" sz="1400"/>
        </a:p>
      </dgm:t>
    </dgm:pt>
    <dgm:pt modelId="{C04F27A8-E926-40B0-99F4-C9EE5CD53E9D}">
      <dgm:prSet phldrT="[Text]" custT="1"/>
      <dgm:spPr/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কঠোর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নীতি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BF164A82-4BCF-468E-BE29-73EE1C273B6B}" type="parTrans" cxnId="{AA531DE5-66D8-41DA-ACD9-18413066DB7A}">
      <dgm:prSet custT="1"/>
      <dgm:spPr/>
      <dgm:t>
        <a:bodyPr/>
        <a:lstStyle/>
        <a:p>
          <a:endParaRPr lang="en-US" sz="300"/>
        </a:p>
      </dgm:t>
    </dgm:pt>
    <dgm:pt modelId="{C9E3645A-575E-4B96-8B68-1ED5A0F72F8A}" type="sibTrans" cxnId="{AA531DE5-66D8-41DA-ACD9-18413066DB7A}">
      <dgm:prSet/>
      <dgm:spPr/>
      <dgm:t>
        <a:bodyPr/>
        <a:lstStyle/>
        <a:p>
          <a:endParaRPr lang="en-US" sz="1400"/>
        </a:p>
      </dgm:t>
    </dgm:pt>
    <dgm:pt modelId="{CDED7075-9185-499A-8CDD-A4472696A5BB}">
      <dgm:prSet custT="1"/>
      <dgm:spPr/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তীর্থকর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মুক্ত</a:t>
          </a:r>
          <a:endParaRPr lang="en-US" sz="4400" dirty="0"/>
        </a:p>
      </dgm:t>
    </dgm:pt>
    <dgm:pt modelId="{8A9FF5D5-2611-48C0-8775-1F59C52F58A8}" type="parTrans" cxnId="{8C57748C-2801-429D-A662-3F03DBAB48C3}">
      <dgm:prSet custT="1"/>
      <dgm:spPr/>
      <dgm:t>
        <a:bodyPr/>
        <a:lstStyle/>
        <a:p>
          <a:endParaRPr lang="en-US" sz="300"/>
        </a:p>
      </dgm:t>
    </dgm:pt>
    <dgm:pt modelId="{2E9AD30B-F12C-4FB0-A3B6-1C0819ADCF66}" type="sibTrans" cxnId="{8C57748C-2801-429D-A662-3F03DBAB48C3}">
      <dgm:prSet/>
      <dgm:spPr/>
      <dgm:t>
        <a:bodyPr/>
        <a:lstStyle/>
        <a:p>
          <a:endParaRPr lang="en-US" sz="1400"/>
        </a:p>
      </dgm:t>
    </dgm:pt>
    <dgm:pt modelId="{4D4B16A7-FCDA-4E17-BF7E-98CF8CE5800A}">
      <dgm:prSet custT="1"/>
      <dgm:spPr/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মেলামেশার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সুযোগ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0A8D1614-1FDB-4736-810F-FA06C2D3D63D}" type="parTrans" cxnId="{F837C0EE-B673-415A-9330-3EB0E0AF0BA5}">
      <dgm:prSet custT="1"/>
      <dgm:spPr/>
      <dgm:t>
        <a:bodyPr/>
        <a:lstStyle/>
        <a:p>
          <a:endParaRPr lang="en-US" sz="800"/>
        </a:p>
      </dgm:t>
    </dgm:pt>
    <dgm:pt modelId="{551B5954-91BA-41FD-99E3-09DFFBF91CDF}" type="sibTrans" cxnId="{F837C0EE-B673-415A-9330-3EB0E0AF0BA5}">
      <dgm:prSet/>
      <dgm:spPr/>
      <dgm:t>
        <a:bodyPr/>
        <a:lstStyle/>
        <a:p>
          <a:endParaRPr lang="en-US" sz="1400"/>
        </a:p>
      </dgm:t>
    </dgm:pt>
    <dgm:pt modelId="{000E5E24-82A5-497F-A8DD-8C34F51DC707}" type="pres">
      <dgm:prSet presAssocID="{A9F11517-B41B-4E75-9496-58E35B058A3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529B9F-968F-4C88-A101-81F1BB03A413}" type="pres">
      <dgm:prSet presAssocID="{08BAD476-01D6-4833-B4E1-BDBD736C4B91}" presName="root1" presStyleCnt="0"/>
      <dgm:spPr/>
    </dgm:pt>
    <dgm:pt modelId="{D19F1A4E-B24F-41FE-839C-BAD993671FB7}" type="pres">
      <dgm:prSet presAssocID="{08BAD476-01D6-4833-B4E1-BDBD736C4B9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6ADE91-911A-4E33-B767-0218317A7008}" type="pres">
      <dgm:prSet presAssocID="{08BAD476-01D6-4833-B4E1-BDBD736C4B91}" presName="level2hierChild" presStyleCnt="0"/>
      <dgm:spPr/>
    </dgm:pt>
    <dgm:pt modelId="{532E4310-B15F-4D11-8A06-0E59D351E5C7}" type="pres">
      <dgm:prSet presAssocID="{5AA71B81-4AEA-490A-815B-BA4640856655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7EFF23F-B4F0-424F-8050-1C28122A69AE}" type="pres">
      <dgm:prSet presAssocID="{5AA71B81-4AEA-490A-815B-BA4640856655}" presName="connTx" presStyleLbl="parChTrans1D2" presStyleIdx="0" presStyleCnt="2"/>
      <dgm:spPr/>
      <dgm:t>
        <a:bodyPr/>
        <a:lstStyle/>
        <a:p>
          <a:endParaRPr lang="en-US"/>
        </a:p>
      </dgm:t>
    </dgm:pt>
    <dgm:pt modelId="{B5B459D3-6C26-4D32-812D-16872FEBD3B9}" type="pres">
      <dgm:prSet presAssocID="{DAA16B43-57A2-4AE4-90E2-D0A20D51547C}" presName="root2" presStyleCnt="0"/>
      <dgm:spPr/>
    </dgm:pt>
    <dgm:pt modelId="{507DD51E-BEBE-4D12-9942-809F32A79E61}" type="pres">
      <dgm:prSet presAssocID="{DAA16B43-57A2-4AE4-90E2-D0A20D51547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27846F-4AD7-4DCA-B822-5B1E964550C5}" type="pres">
      <dgm:prSet presAssocID="{DAA16B43-57A2-4AE4-90E2-D0A20D51547C}" presName="level3hierChild" presStyleCnt="0"/>
      <dgm:spPr/>
    </dgm:pt>
    <dgm:pt modelId="{E5EFAC62-6F24-46A9-A03F-101B6AC0FF77}" type="pres">
      <dgm:prSet presAssocID="{1434B51E-8B10-4123-98E0-9F4A76CE51DA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5C15B4F4-E4FC-45E5-B735-6334960BFFD2}" type="pres">
      <dgm:prSet presAssocID="{1434B51E-8B10-4123-98E0-9F4A76CE51DA}" presName="connTx" presStyleLbl="parChTrans1D3" presStyleIdx="0" presStyleCnt="4"/>
      <dgm:spPr/>
      <dgm:t>
        <a:bodyPr/>
        <a:lstStyle/>
        <a:p>
          <a:endParaRPr lang="en-US"/>
        </a:p>
      </dgm:t>
    </dgm:pt>
    <dgm:pt modelId="{59319456-C207-4477-99A6-4C32B6CA78DB}" type="pres">
      <dgm:prSet presAssocID="{7DEEE7DF-5D08-4107-945A-51F8F3B39E03}" presName="root2" presStyleCnt="0"/>
      <dgm:spPr/>
    </dgm:pt>
    <dgm:pt modelId="{94CDF950-1CF3-4703-A649-10848256EFC7}" type="pres">
      <dgm:prSet presAssocID="{7DEEE7DF-5D08-4107-945A-51F8F3B39E0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B1D201-BC48-4108-AD44-BD4CDC629CED}" type="pres">
      <dgm:prSet presAssocID="{7DEEE7DF-5D08-4107-945A-51F8F3B39E03}" presName="level3hierChild" presStyleCnt="0"/>
      <dgm:spPr/>
    </dgm:pt>
    <dgm:pt modelId="{43042125-B65D-4C66-89DA-04BC135C7413}" type="pres">
      <dgm:prSet presAssocID="{0CCE0217-9837-4606-AF66-F0D210E8556E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8DF6A2BE-1B1A-4B88-8889-D9B607008B95}" type="pres">
      <dgm:prSet presAssocID="{0CCE0217-9837-4606-AF66-F0D210E8556E}" presName="connTx" presStyleLbl="parChTrans1D3" presStyleIdx="1" presStyleCnt="4"/>
      <dgm:spPr/>
      <dgm:t>
        <a:bodyPr/>
        <a:lstStyle/>
        <a:p>
          <a:endParaRPr lang="en-US"/>
        </a:p>
      </dgm:t>
    </dgm:pt>
    <dgm:pt modelId="{7D28941A-0861-4A55-AEC5-2A09A090BEE4}" type="pres">
      <dgm:prSet presAssocID="{745ED47A-2D86-42CA-B733-A8CB0336B146}" presName="root2" presStyleCnt="0"/>
      <dgm:spPr/>
    </dgm:pt>
    <dgm:pt modelId="{3EF89A31-67B8-4813-A99E-A0AD32833B2E}" type="pres">
      <dgm:prSet presAssocID="{745ED47A-2D86-42CA-B733-A8CB0336B146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25FC84-E876-418E-A9A6-8F2F3204AC25}" type="pres">
      <dgm:prSet presAssocID="{745ED47A-2D86-42CA-B733-A8CB0336B146}" presName="level3hierChild" presStyleCnt="0"/>
      <dgm:spPr/>
    </dgm:pt>
    <dgm:pt modelId="{1FD3D6BB-7ABC-4FDE-86B0-E1D46F7E9C73}" type="pres">
      <dgm:prSet presAssocID="{8A9FF5D5-2611-48C0-8775-1F59C52F58A8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FD14DFA9-8E48-4813-AE40-2630B5A167B3}" type="pres">
      <dgm:prSet presAssocID="{8A9FF5D5-2611-48C0-8775-1F59C52F58A8}" presName="connTx" presStyleLbl="parChTrans1D3" presStyleIdx="2" presStyleCnt="4"/>
      <dgm:spPr/>
      <dgm:t>
        <a:bodyPr/>
        <a:lstStyle/>
        <a:p>
          <a:endParaRPr lang="en-US"/>
        </a:p>
      </dgm:t>
    </dgm:pt>
    <dgm:pt modelId="{008299B8-5D77-49EE-9E99-60EF080F2D27}" type="pres">
      <dgm:prSet presAssocID="{CDED7075-9185-499A-8CDD-A4472696A5BB}" presName="root2" presStyleCnt="0"/>
      <dgm:spPr/>
    </dgm:pt>
    <dgm:pt modelId="{52A861FF-856C-432A-8733-EC45494C234B}" type="pres">
      <dgm:prSet presAssocID="{CDED7075-9185-499A-8CDD-A4472696A5BB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AC9A81-3A2B-4968-B9E5-CB7776A7D006}" type="pres">
      <dgm:prSet presAssocID="{CDED7075-9185-499A-8CDD-A4472696A5BB}" presName="level3hierChild" presStyleCnt="0"/>
      <dgm:spPr/>
    </dgm:pt>
    <dgm:pt modelId="{939E9BFE-A163-4E3E-BEE2-813D45834095}" type="pres">
      <dgm:prSet presAssocID="{0A8D1614-1FDB-4736-810F-FA06C2D3D63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15537D33-D8D9-4243-AC3C-DBED9919BF99}" type="pres">
      <dgm:prSet presAssocID="{0A8D1614-1FDB-4736-810F-FA06C2D3D63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36642493-3490-4C36-A33B-5163282B0B37}" type="pres">
      <dgm:prSet presAssocID="{4D4B16A7-FCDA-4E17-BF7E-98CF8CE5800A}" presName="root2" presStyleCnt="0"/>
      <dgm:spPr/>
    </dgm:pt>
    <dgm:pt modelId="{A48203B3-A9D8-4EF5-A631-2767440B606B}" type="pres">
      <dgm:prSet presAssocID="{4D4B16A7-FCDA-4E17-BF7E-98CF8CE5800A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CC830F-CF90-42CD-A53D-69B802AF1271}" type="pres">
      <dgm:prSet presAssocID="{4D4B16A7-FCDA-4E17-BF7E-98CF8CE5800A}" presName="level3hierChild" presStyleCnt="0"/>
      <dgm:spPr/>
    </dgm:pt>
    <dgm:pt modelId="{128343AE-41C0-4CFE-81B1-4468D5289487}" type="pres">
      <dgm:prSet presAssocID="{BF164A82-4BCF-468E-BE29-73EE1C273B6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FD39C3E-D4FB-4F8C-8C22-F2A3B7411B1A}" type="pres">
      <dgm:prSet presAssocID="{BF164A82-4BCF-468E-BE29-73EE1C273B6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3523385-8376-42D9-8698-BAC26ED94FEE}" type="pres">
      <dgm:prSet presAssocID="{C04F27A8-E926-40B0-99F4-C9EE5CD53E9D}" presName="root2" presStyleCnt="0"/>
      <dgm:spPr/>
    </dgm:pt>
    <dgm:pt modelId="{B9E0B919-BE00-4A76-A972-14D6EE426401}" type="pres">
      <dgm:prSet presAssocID="{C04F27A8-E926-40B0-99F4-C9EE5CD53E9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81576A-BCA7-4CEE-90B1-430AC646145C}" type="pres">
      <dgm:prSet presAssocID="{C04F27A8-E926-40B0-99F4-C9EE5CD53E9D}" presName="level3hierChild" presStyleCnt="0"/>
      <dgm:spPr/>
    </dgm:pt>
  </dgm:ptLst>
  <dgm:cxnLst>
    <dgm:cxn modelId="{5F1C2000-FF33-4E81-BEBD-47F98CA44C40}" type="presOf" srcId="{0CCE0217-9837-4606-AF66-F0D210E8556E}" destId="{43042125-B65D-4C66-89DA-04BC135C7413}" srcOrd="0" destOrd="0" presId="urn:microsoft.com/office/officeart/2005/8/layout/hierarchy2"/>
    <dgm:cxn modelId="{03C9C22E-204B-4CF4-913F-72F0DB5E3547}" type="presOf" srcId="{8A9FF5D5-2611-48C0-8775-1F59C52F58A8}" destId="{1FD3D6BB-7ABC-4FDE-86B0-E1D46F7E9C73}" srcOrd="0" destOrd="0" presId="urn:microsoft.com/office/officeart/2005/8/layout/hierarchy2"/>
    <dgm:cxn modelId="{C86410EF-1DBA-4D24-B468-9367B4054A33}" type="presOf" srcId="{1434B51E-8B10-4123-98E0-9F4A76CE51DA}" destId="{5C15B4F4-E4FC-45E5-B735-6334960BFFD2}" srcOrd="1" destOrd="0" presId="urn:microsoft.com/office/officeart/2005/8/layout/hierarchy2"/>
    <dgm:cxn modelId="{F837C0EE-B673-415A-9330-3EB0E0AF0BA5}" srcId="{DAA16B43-57A2-4AE4-90E2-D0A20D51547C}" destId="{4D4B16A7-FCDA-4E17-BF7E-98CF8CE5800A}" srcOrd="3" destOrd="0" parTransId="{0A8D1614-1FDB-4736-810F-FA06C2D3D63D}" sibTransId="{551B5954-91BA-41FD-99E3-09DFFBF91CDF}"/>
    <dgm:cxn modelId="{3C4BBF8A-95B6-4858-B8CF-9EC46E3AD1C7}" srcId="{DAA16B43-57A2-4AE4-90E2-D0A20D51547C}" destId="{745ED47A-2D86-42CA-B733-A8CB0336B146}" srcOrd="1" destOrd="0" parTransId="{0CCE0217-9837-4606-AF66-F0D210E8556E}" sibTransId="{939B5F52-D188-401D-8F7C-4EF5F150C38D}"/>
    <dgm:cxn modelId="{ED0FFAF5-1C1B-4911-8027-5964D56B3490}" type="presOf" srcId="{7DEEE7DF-5D08-4107-945A-51F8F3B39E03}" destId="{94CDF950-1CF3-4703-A649-10848256EFC7}" srcOrd="0" destOrd="0" presId="urn:microsoft.com/office/officeart/2005/8/layout/hierarchy2"/>
    <dgm:cxn modelId="{61DBD950-332B-4091-BBA8-DE4C75D3A778}" type="presOf" srcId="{0CCE0217-9837-4606-AF66-F0D210E8556E}" destId="{8DF6A2BE-1B1A-4B88-8889-D9B607008B95}" srcOrd="1" destOrd="0" presId="urn:microsoft.com/office/officeart/2005/8/layout/hierarchy2"/>
    <dgm:cxn modelId="{7EA90D15-32D9-4A01-BA62-2D8B77A11A23}" type="presOf" srcId="{C04F27A8-E926-40B0-99F4-C9EE5CD53E9D}" destId="{B9E0B919-BE00-4A76-A972-14D6EE426401}" srcOrd="0" destOrd="0" presId="urn:microsoft.com/office/officeart/2005/8/layout/hierarchy2"/>
    <dgm:cxn modelId="{328C2C5B-3A6A-421F-958C-26BF105DE2C3}" type="presOf" srcId="{5AA71B81-4AEA-490A-815B-BA4640856655}" destId="{17EFF23F-B4F0-424F-8050-1C28122A69AE}" srcOrd="1" destOrd="0" presId="urn:microsoft.com/office/officeart/2005/8/layout/hierarchy2"/>
    <dgm:cxn modelId="{AA531DE5-66D8-41DA-ACD9-18413066DB7A}" srcId="{08BAD476-01D6-4833-B4E1-BDBD736C4B91}" destId="{C04F27A8-E926-40B0-99F4-C9EE5CD53E9D}" srcOrd="1" destOrd="0" parTransId="{BF164A82-4BCF-468E-BE29-73EE1C273B6B}" sibTransId="{C9E3645A-575E-4B96-8B68-1ED5A0F72F8A}"/>
    <dgm:cxn modelId="{159AC963-9253-44F9-9CD2-63221D81A01A}" type="presOf" srcId="{8A9FF5D5-2611-48C0-8775-1F59C52F58A8}" destId="{FD14DFA9-8E48-4813-AE40-2630B5A167B3}" srcOrd="1" destOrd="0" presId="urn:microsoft.com/office/officeart/2005/8/layout/hierarchy2"/>
    <dgm:cxn modelId="{1D81799B-D688-447E-B1EB-4F1284D7EDEA}" type="presOf" srcId="{0A8D1614-1FDB-4736-810F-FA06C2D3D63D}" destId="{939E9BFE-A163-4E3E-BEE2-813D45834095}" srcOrd="0" destOrd="0" presId="urn:microsoft.com/office/officeart/2005/8/layout/hierarchy2"/>
    <dgm:cxn modelId="{5AC9CF83-C98F-4C6A-B94B-2747E0F48512}" type="presOf" srcId="{0A8D1614-1FDB-4736-810F-FA06C2D3D63D}" destId="{15537D33-D8D9-4243-AC3C-DBED9919BF99}" srcOrd="1" destOrd="0" presId="urn:microsoft.com/office/officeart/2005/8/layout/hierarchy2"/>
    <dgm:cxn modelId="{14664F4E-8C80-4927-AD1B-B5BE098A2FE2}" srcId="{A9F11517-B41B-4E75-9496-58E35B058A3C}" destId="{08BAD476-01D6-4833-B4E1-BDBD736C4B91}" srcOrd="0" destOrd="0" parTransId="{FA7ABBE3-5252-46D1-A760-12FA6E8AB3D4}" sibTransId="{72AE8674-5ADB-4C18-A0D9-DCBED39A1C49}"/>
    <dgm:cxn modelId="{D5561D85-581D-4164-8626-0C750373255D}" type="presOf" srcId="{BF164A82-4BCF-468E-BE29-73EE1C273B6B}" destId="{128343AE-41C0-4CFE-81B1-4468D5289487}" srcOrd="0" destOrd="0" presId="urn:microsoft.com/office/officeart/2005/8/layout/hierarchy2"/>
    <dgm:cxn modelId="{734B73A7-A36C-47DA-A366-D3333058DBD2}" type="presOf" srcId="{5AA71B81-4AEA-490A-815B-BA4640856655}" destId="{532E4310-B15F-4D11-8A06-0E59D351E5C7}" srcOrd="0" destOrd="0" presId="urn:microsoft.com/office/officeart/2005/8/layout/hierarchy2"/>
    <dgm:cxn modelId="{12935F03-68D0-4090-B52C-3B2878B7414E}" type="presOf" srcId="{4D4B16A7-FCDA-4E17-BF7E-98CF8CE5800A}" destId="{A48203B3-A9D8-4EF5-A631-2767440B606B}" srcOrd="0" destOrd="0" presId="urn:microsoft.com/office/officeart/2005/8/layout/hierarchy2"/>
    <dgm:cxn modelId="{26EC4F49-8F69-4EDD-B970-18BC3D2BC9CD}" type="presOf" srcId="{CDED7075-9185-499A-8CDD-A4472696A5BB}" destId="{52A861FF-856C-432A-8733-EC45494C234B}" srcOrd="0" destOrd="0" presId="urn:microsoft.com/office/officeart/2005/8/layout/hierarchy2"/>
    <dgm:cxn modelId="{ADD12B19-E275-49C3-8B33-F8BC65BCA88F}" type="presOf" srcId="{BF164A82-4BCF-468E-BE29-73EE1C273B6B}" destId="{9FD39C3E-D4FB-4F8C-8C22-F2A3B7411B1A}" srcOrd="1" destOrd="0" presId="urn:microsoft.com/office/officeart/2005/8/layout/hierarchy2"/>
    <dgm:cxn modelId="{8C57748C-2801-429D-A662-3F03DBAB48C3}" srcId="{DAA16B43-57A2-4AE4-90E2-D0A20D51547C}" destId="{CDED7075-9185-499A-8CDD-A4472696A5BB}" srcOrd="2" destOrd="0" parTransId="{8A9FF5D5-2611-48C0-8775-1F59C52F58A8}" sibTransId="{2E9AD30B-F12C-4FB0-A3B6-1C0819ADCF66}"/>
    <dgm:cxn modelId="{8FC5D576-A6A4-4B19-8FF9-E14609C2A942}" srcId="{DAA16B43-57A2-4AE4-90E2-D0A20D51547C}" destId="{7DEEE7DF-5D08-4107-945A-51F8F3B39E03}" srcOrd="0" destOrd="0" parTransId="{1434B51E-8B10-4123-98E0-9F4A76CE51DA}" sibTransId="{9E031C43-A23A-4EDD-9891-E3D6C0BC8468}"/>
    <dgm:cxn modelId="{8A6746E0-2BB4-4E92-A505-C1B8A7732F6C}" type="presOf" srcId="{DAA16B43-57A2-4AE4-90E2-D0A20D51547C}" destId="{507DD51E-BEBE-4D12-9942-809F32A79E61}" srcOrd="0" destOrd="0" presId="urn:microsoft.com/office/officeart/2005/8/layout/hierarchy2"/>
    <dgm:cxn modelId="{31F81581-ACA3-4F51-9333-4DD87FD6D0FF}" type="presOf" srcId="{08BAD476-01D6-4833-B4E1-BDBD736C4B91}" destId="{D19F1A4E-B24F-41FE-839C-BAD993671FB7}" srcOrd="0" destOrd="0" presId="urn:microsoft.com/office/officeart/2005/8/layout/hierarchy2"/>
    <dgm:cxn modelId="{BEEFEC65-5445-4DFA-9B7C-91308DBD88FB}" type="presOf" srcId="{745ED47A-2D86-42CA-B733-A8CB0336B146}" destId="{3EF89A31-67B8-4813-A99E-A0AD32833B2E}" srcOrd="0" destOrd="0" presId="urn:microsoft.com/office/officeart/2005/8/layout/hierarchy2"/>
    <dgm:cxn modelId="{F01E70B3-0741-4E8A-A041-2CACA93377AE}" type="presOf" srcId="{A9F11517-B41B-4E75-9496-58E35B058A3C}" destId="{000E5E24-82A5-497F-A8DD-8C34F51DC707}" srcOrd="0" destOrd="0" presId="urn:microsoft.com/office/officeart/2005/8/layout/hierarchy2"/>
    <dgm:cxn modelId="{A251C2E3-5E80-494C-A6BF-3138B9A84CA0}" srcId="{08BAD476-01D6-4833-B4E1-BDBD736C4B91}" destId="{DAA16B43-57A2-4AE4-90E2-D0A20D51547C}" srcOrd="0" destOrd="0" parTransId="{5AA71B81-4AEA-490A-815B-BA4640856655}" sibTransId="{3BA8C34B-20F0-4CB7-B52E-B10A80839839}"/>
    <dgm:cxn modelId="{91FD403A-48C1-44E2-8F5D-1F31D740E07B}" type="presOf" srcId="{1434B51E-8B10-4123-98E0-9F4A76CE51DA}" destId="{E5EFAC62-6F24-46A9-A03F-101B6AC0FF77}" srcOrd="0" destOrd="0" presId="urn:microsoft.com/office/officeart/2005/8/layout/hierarchy2"/>
    <dgm:cxn modelId="{DE902A1C-4E70-4295-BA73-AE5613F23D94}" type="presParOf" srcId="{000E5E24-82A5-497F-A8DD-8C34F51DC707}" destId="{4F529B9F-968F-4C88-A101-81F1BB03A413}" srcOrd="0" destOrd="0" presId="urn:microsoft.com/office/officeart/2005/8/layout/hierarchy2"/>
    <dgm:cxn modelId="{81E3AAB5-E984-4A61-AA89-D3029FE72872}" type="presParOf" srcId="{4F529B9F-968F-4C88-A101-81F1BB03A413}" destId="{D19F1A4E-B24F-41FE-839C-BAD993671FB7}" srcOrd="0" destOrd="0" presId="urn:microsoft.com/office/officeart/2005/8/layout/hierarchy2"/>
    <dgm:cxn modelId="{13DA7861-EC20-4F86-BB61-509B13B39B50}" type="presParOf" srcId="{4F529B9F-968F-4C88-A101-81F1BB03A413}" destId="{9F6ADE91-911A-4E33-B767-0218317A7008}" srcOrd="1" destOrd="0" presId="urn:microsoft.com/office/officeart/2005/8/layout/hierarchy2"/>
    <dgm:cxn modelId="{29248789-E02B-45B0-B8B7-F74135C72CBB}" type="presParOf" srcId="{9F6ADE91-911A-4E33-B767-0218317A7008}" destId="{532E4310-B15F-4D11-8A06-0E59D351E5C7}" srcOrd="0" destOrd="0" presId="urn:microsoft.com/office/officeart/2005/8/layout/hierarchy2"/>
    <dgm:cxn modelId="{3B51F7C2-6CF9-433D-8574-BEF01032F98D}" type="presParOf" srcId="{532E4310-B15F-4D11-8A06-0E59D351E5C7}" destId="{17EFF23F-B4F0-424F-8050-1C28122A69AE}" srcOrd="0" destOrd="0" presId="urn:microsoft.com/office/officeart/2005/8/layout/hierarchy2"/>
    <dgm:cxn modelId="{9E4637BA-9775-492C-94D3-E00A174D6820}" type="presParOf" srcId="{9F6ADE91-911A-4E33-B767-0218317A7008}" destId="{B5B459D3-6C26-4D32-812D-16872FEBD3B9}" srcOrd="1" destOrd="0" presId="urn:microsoft.com/office/officeart/2005/8/layout/hierarchy2"/>
    <dgm:cxn modelId="{28415731-7CB4-466B-8E12-9E1D7D2A434B}" type="presParOf" srcId="{B5B459D3-6C26-4D32-812D-16872FEBD3B9}" destId="{507DD51E-BEBE-4D12-9942-809F32A79E61}" srcOrd="0" destOrd="0" presId="urn:microsoft.com/office/officeart/2005/8/layout/hierarchy2"/>
    <dgm:cxn modelId="{DBB9D371-210F-41AE-843D-8D5086946BD4}" type="presParOf" srcId="{B5B459D3-6C26-4D32-812D-16872FEBD3B9}" destId="{9D27846F-4AD7-4DCA-B822-5B1E964550C5}" srcOrd="1" destOrd="0" presId="urn:microsoft.com/office/officeart/2005/8/layout/hierarchy2"/>
    <dgm:cxn modelId="{B0B1F4BC-6640-4387-9B57-AE1C5B65BBCA}" type="presParOf" srcId="{9D27846F-4AD7-4DCA-B822-5B1E964550C5}" destId="{E5EFAC62-6F24-46A9-A03F-101B6AC0FF77}" srcOrd="0" destOrd="0" presId="urn:microsoft.com/office/officeart/2005/8/layout/hierarchy2"/>
    <dgm:cxn modelId="{AFF8E405-B1C3-40A5-B11B-29342CCA9757}" type="presParOf" srcId="{E5EFAC62-6F24-46A9-A03F-101B6AC0FF77}" destId="{5C15B4F4-E4FC-45E5-B735-6334960BFFD2}" srcOrd="0" destOrd="0" presId="urn:microsoft.com/office/officeart/2005/8/layout/hierarchy2"/>
    <dgm:cxn modelId="{F05F8F58-EF04-4EB2-93FD-9B6A9AF8FDF6}" type="presParOf" srcId="{9D27846F-4AD7-4DCA-B822-5B1E964550C5}" destId="{59319456-C207-4477-99A6-4C32B6CA78DB}" srcOrd="1" destOrd="0" presId="urn:microsoft.com/office/officeart/2005/8/layout/hierarchy2"/>
    <dgm:cxn modelId="{B280119C-7392-40FB-80B5-3BDDA550121D}" type="presParOf" srcId="{59319456-C207-4477-99A6-4C32B6CA78DB}" destId="{94CDF950-1CF3-4703-A649-10848256EFC7}" srcOrd="0" destOrd="0" presId="urn:microsoft.com/office/officeart/2005/8/layout/hierarchy2"/>
    <dgm:cxn modelId="{B369D1FF-99BB-451B-A469-A57B6D2F4B25}" type="presParOf" srcId="{59319456-C207-4477-99A6-4C32B6CA78DB}" destId="{7FB1D201-BC48-4108-AD44-BD4CDC629CED}" srcOrd="1" destOrd="0" presId="urn:microsoft.com/office/officeart/2005/8/layout/hierarchy2"/>
    <dgm:cxn modelId="{BAF1E4FA-CD46-4EEB-8370-ED40E5308AC6}" type="presParOf" srcId="{9D27846F-4AD7-4DCA-B822-5B1E964550C5}" destId="{43042125-B65D-4C66-89DA-04BC135C7413}" srcOrd="2" destOrd="0" presId="urn:microsoft.com/office/officeart/2005/8/layout/hierarchy2"/>
    <dgm:cxn modelId="{70CB7EE8-D450-4C6F-B837-80D8B34F7F7E}" type="presParOf" srcId="{43042125-B65D-4C66-89DA-04BC135C7413}" destId="{8DF6A2BE-1B1A-4B88-8889-D9B607008B95}" srcOrd="0" destOrd="0" presId="urn:microsoft.com/office/officeart/2005/8/layout/hierarchy2"/>
    <dgm:cxn modelId="{46568047-14F5-458B-931C-829574B999BA}" type="presParOf" srcId="{9D27846F-4AD7-4DCA-B822-5B1E964550C5}" destId="{7D28941A-0861-4A55-AEC5-2A09A090BEE4}" srcOrd="3" destOrd="0" presId="urn:microsoft.com/office/officeart/2005/8/layout/hierarchy2"/>
    <dgm:cxn modelId="{59824C81-88C0-4B20-A8C6-5D684BC6B618}" type="presParOf" srcId="{7D28941A-0861-4A55-AEC5-2A09A090BEE4}" destId="{3EF89A31-67B8-4813-A99E-A0AD32833B2E}" srcOrd="0" destOrd="0" presId="urn:microsoft.com/office/officeart/2005/8/layout/hierarchy2"/>
    <dgm:cxn modelId="{BC58D659-9463-462E-BDC3-EBA73B856DCB}" type="presParOf" srcId="{7D28941A-0861-4A55-AEC5-2A09A090BEE4}" destId="{3325FC84-E876-418E-A9A6-8F2F3204AC25}" srcOrd="1" destOrd="0" presId="urn:microsoft.com/office/officeart/2005/8/layout/hierarchy2"/>
    <dgm:cxn modelId="{4E8AB842-0EE6-4E43-A3D2-8493E05E8971}" type="presParOf" srcId="{9D27846F-4AD7-4DCA-B822-5B1E964550C5}" destId="{1FD3D6BB-7ABC-4FDE-86B0-E1D46F7E9C73}" srcOrd="4" destOrd="0" presId="urn:microsoft.com/office/officeart/2005/8/layout/hierarchy2"/>
    <dgm:cxn modelId="{BBA302B2-D2C3-4588-85A3-656281E637EE}" type="presParOf" srcId="{1FD3D6BB-7ABC-4FDE-86B0-E1D46F7E9C73}" destId="{FD14DFA9-8E48-4813-AE40-2630B5A167B3}" srcOrd="0" destOrd="0" presId="urn:microsoft.com/office/officeart/2005/8/layout/hierarchy2"/>
    <dgm:cxn modelId="{9759E5E3-5EA8-4373-B3B7-2E49E2C226C8}" type="presParOf" srcId="{9D27846F-4AD7-4DCA-B822-5B1E964550C5}" destId="{008299B8-5D77-49EE-9E99-60EF080F2D27}" srcOrd="5" destOrd="0" presId="urn:microsoft.com/office/officeart/2005/8/layout/hierarchy2"/>
    <dgm:cxn modelId="{B9759E47-3EC6-4F29-8294-5EBE76FA92E3}" type="presParOf" srcId="{008299B8-5D77-49EE-9E99-60EF080F2D27}" destId="{52A861FF-856C-432A-8733-EC45494C234B}" srcOrd="0" destOrd="0" presId="urn:microsoft.com/office/officeart/2005/8/layout/hierarchy2"/>
    <dgm:cxn modelId="{D2AE94FF-47B8-42A3-B8DA-20321414B0A9}" type="presParOf" srcId="{008299B8-5D77-49EE-9E99-60EF080F2D27}" destId="{73AC9A81-3A2B-4968-B9E5-CB7776A7D006}" srcOrd="1" destOrd="0" presId="urn:microsoft.com/office/officeart/2005/8/layout/hierarchy2"/>
    <dgm:cxn modelId="{0EC57373-4C1B-454D-A044-341ECC6393FB}" type="presParOf" srcId="{9D27846F-4AD7-4DCA-B822-5B1E964550C5}" destId="{939E9BFE-A163-4E3E-BEE2-813D45834095}" srcOrd="6" destOrd="0" presId="urn:microsoft.com/office/officeart/2005/8/layout/hierarchy2"/>
    <dgm:cxn modelId="{9711508C-44BE-42CD-9523-848B140A013A}" type="presParOf" srcId="{939E9BFE-A163-4E3E-BEE2-813D45834095}" destId="{15537D33-D8D9-4243-AC3C-DBED9919BF99}" srcOrd="0" destOrd="0" presId="urn:microsoft.com/office/officeart/2005/8/layout/hierarchy2"/>
    <dgm:cxn modelId="{6889A873-BC68-452F-B1D7-B83C684B3C77}" type="presParOf" srcId="{9D27846F-4AD7-4DCA-B822-5B1E964550C5}" destId="{36642493-3490-4C36-A33B-5163282B0B37}" srcOrd="7" destOrd="0" presId="urn:microsoft.com/office/officeart/2005/8/layout/hierarchy2"/>
    <dgm:cxn modelId="{0014A10A-358D-4C2B-80CD-951FFEA0E51F}" type="presParOf" srcId="{36642493-3490-4C36-A33B-5163282B0B37}" destId="{A48203B3-A9D8-4EF5-A631-2767440B606B}" srcOrd="0" destOrd="0" presId="urn:microsoft.com/office/officeart/2005/8/layout/hierarchy2"/>
    <dgm:cxn modelId="{AC6F400B-AC91-4496-8300-168252C824C2}" type="presParOf" srcId="{36642493-3490-4C36-A33B-5163282B0B37}" destId="{16CC830F-CF90-42CD-A53D-69B802AF1271}" srcOrd="1" destOrd="0" presId="urn:microsoft.com/office/officeart/2005/8/layout/hierarchy2"/>
    <dgm:cxn modelId="{0DFE3EBD-DB1D-4A17-A700-F0FCA4021EDA}" type="presParOf" srcId="{9F6ADE91-911A-4E33-B767-0218317A7008}" destId="{128343AE-41C0-4CFE-81B1-4468D5289487}" srcOrd="2" destOrd="0" presId="urn:microsoft.com/office/officeart/2005/8/layout/hierarchy2"/>
    <dgm:cxn modelId="{BA844B36-314A-4E5D-B5D7-DCFFF977BC7C}" type="presParOf" srcId="{128343AE-41C0-4CFE-81B1-4468D5289487}" destId="{9FD39C3E-D4FB-4F8C-8C22-F2A3B7411B1A}" srcOrd="0" destOrd="0" presId="urn:microsoft.com/office/officeart/2005/8/layout/hierarchy2"/>
    <dgm:cxn modelId="{2EA6290F-B437-4852-90B3-510C4BBD9C24}" type="presParOf" srcId="{9F6ADE91-911A-4E33-B767-0218317A7008}" destId="{83523385-8376-42D9-8698-BAC26ED94FEE}" srcOrd="3" destOrd="0" presId="urn:microsoft.com/office/officeart/2005/8/layout/hierarchy2"/>
    <dgm:cxn modelId="{41E040D6-30C0-42B9-B9A8-6835ADED71BC}" type="presParOf" srcId="{83523385-8376-42D9-8698-BAC26ED94FEE}" destId="{B9E0B919-BE00-4A76-A972-14D6EE426401}" srcOrd="0" destOrd="0" presId="urn:microsoft.com/office/officeart/2005/8/layout/hierarchy2"/>
    <dgm:cxn modelId="{17BF758C-671C-4BB5-B7E0-CA3CE579DE6C}" type="presParOf" srcId="{83523385-8376-42D9-8698-BAC26ED94FEE}" destId="{C881576A-BCA7-4CEE-90B1-430AC646145C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710AB2-798C-449A-B931-931923C16251}" type="doc">
      <dgm:prSet loTypeId="urn:microsoft.com/office/officeart/2005/8/layout/radial4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96C986F-E52D-4D87-995F-2EDF2A6360D5}">
      <dgm:prSet phldrT="[Text]"/>
      <dgm:spPr/>
      <dgm:t>
        <a:bodyPr/>
        <a:lstStyle/>
        <a:p>
          <a:r>
            <a:rPr lang="en-US" b="1" dirty="0" err="1" smtClean="0">
              <a:latin typeface="NikoshBAN" pitchFamily="2" charset="0"/>
              <a:cs typeface="NikoshBAN" pitchFamily="2" charset="0"/>
            </a:rPr>
            <a:t>মিলনাত্নক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নীতি</a:t>
          </a:r>
          <a:endParaRPr lang="en-US" dirty="0"/>
        </a:p>
      </dgm:t>
    </dgm:pt>
    <dgm:pt modelId="{D209EEBF-C438-4A02-B2AA-F877262F8E81}" type="parTrans" cxnId="{2DDB9AE0-6643-4F67-A000-281C1883D49A}">
      <dgm:prSet/>
      <dgm:spPr/>
      <dgm:t>
        <a:bodyPr/>
        <a:lstStyle/>
        <a:p>
          <a:endParaRPr lang="en-US"/>
        </a:p>
      </dgm:t>
    </dgm:pt>
    <dgm:pt modelId="{1B4B46D4-B871-4035-A2BE-D28D65FDCC7E}" type="sibTrans" cxnId="{2DDB9AE0-6643-4F67-A000-281C1883D49A}">
      <dgm:prSet/>
      <dgm:spPr/>
      <dgm:t>
        <a:bodyPr/>
        <a:lstStyle/>
        <a:p>
          <a:endParaRPr lang="en-US"/>
        </a:p>
      </dgm:t>
    </dgm:pt>
    <dgm:pt modelId="{53B80A17-8B56-45DC-85FA-30CB43B829EF}">
      <dgm:prSet phldrT="[Text]" custT="1"/>
      <dgm:spPr/>
      <dgm:t>
        <a:bodyPr/>
        <a:lstStyle/>
        <a:p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সম্রাট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আকবর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রাজপুতদের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সাথে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আপসমূলক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বন্ধুত্বপূর্ণ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সম্পর্ক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স্থাপনে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আগ্রহী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ছিলেন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। এ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লক্ষে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তিনি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1562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খ্রি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.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সর্বপ্রথম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অম্বরের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রাজা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বিহারীমলের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কন্যা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যোধবাঈকে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বিয়ে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করেন</a:t>
          </a:r>
          <a:r>
            <a:rPr lang="en-US" sz="2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400" b="1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8AB7C9E8-4DA1-4837-A323-2E16EBC36BC8}" type="parTrans" cxnId="{1EC1F975-E3BE-44FF-801A-2F263CC40B82}">
      <dgm:prSet/>
      <dgm:spPr/>
      <dgm:t>
        <a:bodyPr/>
        <a:lstStyle/>
        <a:p>
          <a:endParaRPr lang="en-US"/>
        </a:p>
      </dgm:t>
    </dgm:pt>
    <dgm:pt modelId="{81AF3E8D-0C6A-4B4F-AE9A-E732BCC63B2D}" type="sibTrans" cxnId="{1EC1F975-E3BE-44FF-801A-2F263CC40B82}">
      <dgm:prSet/>
      <dgm:spPr/>
      <dgm:t>
        <a:bodyPr/>
        <a:lstStyle/>
        <a:p>
          <a:endParaRPr lang="en-US"/>
        </a:p>
      </dgm:t>
    </dgm:pt>
    <dgm:pt modelId="{17D50478-72CF-490B-AB10-F57FF5910257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সামরিক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বেসামরিক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উচ্চ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রাজপদে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রাজপুতদের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নিয়োগ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দান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আইন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-ই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আকবরের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তথ্যমতে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সম্রাট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21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সভাসদের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মধ্যে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9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ছিলেন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হিন্দু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এদের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মধ্যে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রাজা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মানসিংহ,ভগবান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দাস,রাজা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বিহারীমল,রাজা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টোডরম,বীরবল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প্রমুখ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উল্লেখযোগ্য</a:t>
          </a:r>
          <a:r>
            <a: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000" b="1" dirty="0">
            <a:solidFill>
              <a:schemeClr val="tx1"/>
            </a:solidFill>
          </a:endParaRPr>
        </a:p>
      </dgm:t>
    </dgm:pt>
    <dgm:pt modelId="{0C6F13BF-1158-494E-BA54-BF4ED44F94CA}" type="parTrans" cxnId="{6F75D524-FA1C-4413-A929-03C43C3C0CB3}">
      <dgm:prSet/>
      <dgm:spPr/>
      <dgm:t>
        <a:bodyPr/>
        <a:lstStyle/>
        <a:p>
          <a:endParaRPr lang="en-US"/>
        </a:p>
      </dgm:t>
    </dgm:pt>
    <dgm:pt modelId="{BA9D4140-6E05-4984-8A44-F1DD11162C0D}" type="sibTrans" cxnId="{6F75D524-FA1C-4413-A929-03C43C3C0CB3}">
      <dgm:prSet/>
      <dgm:spPr/>
      <dgm:t>
        <a:bodyPr/>
        <a:lstStyle/>
        <a:p>
          <a:endParaRPr lang="en-US"/>
        </a:p>
      </dgm:t>
    </dgm:pt>
    <dgm:pt modelId="{06AA2BFA-DB79-440B-B1EB-D23CFB286FB1}">
      <dgm:prSet phldrT="[Text]" custT="1"/>
      <dgm:spPr/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ও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রাজপুতদের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আনুগত্য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সমর্থনলাভের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উদ্দেশ্যে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তাদের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জিজিয়া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তীর্থকর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দেওয়া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থেকে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অব্যহতি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দেন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।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হিন্দুশিক্ষা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সংস্কৃতির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বিকাশ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সাধনে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রাষ্ট্রীয়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পৃষ্ঠপোষকতা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দেওয়া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।</a:t>
          </a:r>
          <a:endParaRPr lang="en-US" sz="2400" b="1" dirty="0"/>
        </a:p>
      </dgm:t>
    </dgm:pt>
    <dgm:pt modelId="{9BE08A23-3D0F-4CD3-9A49-EE442CEAABBA}" type="parTrans" cxnId="{C7CF4461-40F5-469D-ABD6-648EE82645E4}">
      <dgm:prSet/>
      <dgm:spPr/>
      <dgm:t>
        <a:bodyPr/>
        <a:lstStyle/>
        <a:p>
          <a:endParaRPr lang="en-US"/>
        </a:p>
      </dgm:t>
    </dgm:pt>
    <dgm:pt modelId="{9B9DE274-E31F-4BF6-BE1A-CB8F7B518799}" type="sibTrans" cxnId="{C7CF4461-40F5-469D-ABD6-648EE82645E4}">
      <dgm:prSet/>
      <dgm:spPr/>
      <dgm:t>
        <a:bodyPr/>
        <a:lstStyle/>
        <a:p>
          <a:endParaRPr lang="en-US"/>
        </a:p>
      </dgm:t>
    </dgm:pt>
    <dgm:pt modelId="{A96C1EE6-4D60-437C-9F7F-B9A1E98BAA6B}">
      <dgm:prSet custT="1"/>
      <dgm:spPr/>
      <dgm:t>
        <a:bodyPr/>
        <a:lstStyle/>
        <a:p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রাজপুতদের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মনোরঞ্জনের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উদ্দেশ্যে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সম্রাট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তাদের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সাথে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খোলাখুলি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মেলামেশা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শুরু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করেন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তাদের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বহু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প্রথা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আচার-অনুষ্ঠান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পালন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করেন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।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সহমরণ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সতীদাহ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প্রথা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বিলুপ্তেরও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উদ্যোগ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নেন</a:t>
          </a:r>
          <a:r>
            <a:rPr lang="en-US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400" b="1" dirty="0">
            <a:solidFill>
              <a:srgbClr val="FFFF00"/>
            </a:solidFill>
          </a:endParaRPr>
        </a:p>
      </dgm:t>
    </dgm:pt>
    <dgm:pt modelId="{48ED7737-4A21-41CE-855A-D8EF7DB3761A}" type="parTrans" cxnId="{8D31C7C7-D834-4331-8C50-CFEE92433FE4}">
      <dgm:prSet/>
      <dgm:spPr/>
      <dgm:t>
        <a:bodyPr/>
        <a:lstStyle/>
        <a:p>
          <a:endParaRPr lang="en-US"/>
        </a:p>
      </dgm:t>
    </dgm:pt>
    <dgm:pt modelId="{B01CCFD7-7FFB-4614-88BE-5B7760172E01}" type="sibTrans" cxnId="{8D31C7C7-D834-4331-8C50-CFEE92433FE4}">
      <dgm:prSet/>
      <dgm:spPr/>
      <dgm:t>
        <a:bodyPr/>
        <a:lstStyle/>
        <a:p>
          <a:endParaRPr lang="en-US"/>
        </a:p>
      </dgm:t>
    </dgm:pt>
    <dgm:pt modelId="{54A8C4AB-4950-4834-9C31-B542F331C8EA}" type="pres">
      <dgm:prSet presAssocID="{DF710AB2-798C-449A-B931-931923C1625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4C27C6-357C-4BCB-BAFF-D6FCEA2D8285}" type="pres">
      <dgm:prSet presAssocID="{B96C986F-E52D-4D87-995F-2EDF2A6360D5}" presName="centerShape" presStyleLbl="node0" presStyleIdx="0" presStyleCnt="1" custScaleX="61728" custScaleY="59531"/>
      <dgm:spPr/>
      <dgm:t>
        <a:bodyPr/>
        <a:lstStyle/>
        <a:p>
          <a:endParaRPr lang="en-US"/>
        </a:p>
      </dgm:t>
    </dgm:pt>
    <dgm:pt modelId="{C1BCB262-1565-469A-9ABA-1A756F9CA7CD}" type="pres">
      <dgm:prSet presAssocID="{8AB7C9E8-4DA1-4837-A323-2E16EBC36BC8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3B8C64A2-B4E5-40CD-8231-9270DE3F8532}" type="pres">
      <dgm:prSet presAssocID="{53B80A17-8B56-45DC-85FA-30CB43B829E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8F6DF-DCFA-4C8A-802D-68EA1FC1F937}" type="pres">
      <dgm:prSet presAssocID="{0C6F13BF-1158-494E-BA54-BF4ED44F94CA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C4E414B8-8848-4C5E-A23A-A16DB0B5B15E}" type="pres">
      <dgm:prSet presAssocID="{17D50478-72CF-490B-AB10-F57FF591025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349DD-CC98-4F85-AC79-91D2750BA98F}" type="pres">
      <dgm:prSet presAssocID="{9BE08A23-3D0F-4CD3-9A49-EE442CEAABBA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8F77AB41-1D7C-4E0F-8C2F-42F4727385BD}" type="pres">
      <dgm:prSet presAssocID="{06AA2BFA-DB79-440B-B1EB-D23CFB286FB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AEE5B2-FFE2-44A8-8ACA-926F467EE7F3}" type="pres">
      <dgm:prSet presAssocID="{48ED7737-4A21-41CE-855A-D8EF7DB3761A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502A280A-7F66-4D00-9DFF-B15595F3B565}" type="pres">
      <dgm:prSet presAssocID="{A96C1EE6-4D60-437C-9F7F-B9A1E98BAA6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CD8567-9779-4A4C-99A3-FD92655481AF}" type="presOf" srcId="{DF710AB2-798C-449A-B931-931923C16251}" destId="{54A8C4AB-4950-4834-9C31-B542F331C8EA}" srcOrd="0" destOrd="0" presId="urn:microsoft.com/office/officeart/2005/8/layout/radial4"/>
    <dgm:cxn modelId="{BF0E7B79-4BC3-404F-8D1A-AB813BF4C2DB}" type="presOf" srcId="{9BE08A23-3D0F-4CD3-9A49-EE442CEAABBA}" destId="{922349DD-CC98-4F85-AC79-91D2750BA98F}" srcOrd="0" destOrd="0" presId="urn:microsoft.com/office/officeart/2005/8/layout/radial4"/>
    <dgm:cxn modelId="{4AC63C15-CE25-4E6B-A390-5A5807E57493}" type="presOf" srcId="{06AA2BFA-DB79-440B-B1EB-D23CFB286FB1}" destId="{8F77AB41-1D7C-4E0F-8C2F-42F4727385BD}" srcOrd="0" destOrd="0" presId="urn:microsoft.com/office/officeart/2005/8/layout/radial4"/>
    <dgm:cxn modelId="{8D31C7C7-D834-4331-8C50-CFEE92433FE4}" srcId="{B96C986F-E52D-4D87-995F-2EDF2A6360D5}" destId="{A96C1EE6-4D60-437C-9F7F-B9A1E98BAA6B}" srcOrd="3" destOrd="0" parTransId="{48ED7737-4A21-41CE-855A-D8EF7DB3761A}" sibTransId="{B01CCFD7-7FFB-4614-88BE-5B7760172E01}"/>
    <dgm:cxn modelId="{EEE87EB1-FCB9-4294-86B8-D86AE5C5FE1C}" type="presOf" srcId="{48ED7737-4A21-41CE-855A-D8EF7DB3761A}" destId="{87AEE5B2-FFE2-44A8-8ACA-926F467EE7F3}" srcOrd="0" destOrd="0" presId="urn:microsoft.com/office/officeart/2005/8/layout/radial4"/>
    <dgm:cxn modelId="{1EC1F975-E3BE-44FF-801A-2F263CC40B82}" srcId="{B96C986F-E52D-4D87-995F-2EDF2A6360D5}" destId="{53B80A17-8B56-45DC-85FA-30CB43B829EF}" srcOrd="0" destOrd="0" parTransId="{8AB7C9E8-4DA1-4837-A323-2E16EBC36BC8}" sibTransId="{81AF3E8D-0C6A-4B4F-AE9A-E732BCC63B2D}"/>
    <dgm:cxn modelId="{2DDB9AE0-6643-4F67-A000-281C1883D49A}" srcId="{DF710AB2-798C-449A-B931-931923C16251}" destId="{B96C986F-E52D-4D87-995F-2EDF2A6360D5}" srcOrd="0" destOrd="0" parTransId="{D209EEBF-C438-4A02-B2AA-F877262F8E81}" sibTransId="{1B4B46D4-B871-4035-A2BE-D28D65FDCC7E}"/>
    <dgm:cxn modelId="{6F75D524-FA1C-4413-A929-03C43C3C0CB3}" srcId="{B96C986F-E52D-4D87-995F-2EDF2A6360D5}" destId="{17D50478-72CF-490B-AB10-F57FF5910257}" srcOrd="1" destOrd="0" parTransId="{0C6F13BF-1158-494E-BA54-BF4ED44F94CA}" sibTransId="{BA9D4140-6E05-4984-8A44-F1DD11162C0D}"/>
    <dgm:cxn modelId="{E01D8FF2-CC50-4E0B-B401-61EE953A360F}" type="presOf" srcId="{8AB7C9E8-4DA1-4837-A323-2E16EBC36BC8}" destId="{C1BCB262-1565-469A-9ABA-1A756F9CA7CD}" srcOrd="0" destOrd="0" presId="urn:microsoft.com/office/officeart/2005/8/layout/radial4"/>
    <dgm:cxn modelId="{6B7DCB3C-88A5-4061-A009-F46FDBDF12BF}" type="presOf" srcId="{A96C1EE6-4D60-437C-9F7F-B9A1E98BAA6B}" destId="{502A280A-7F66-4D00-9DFF-B15595F3B565}" srcOrd="0" destOrd="0" presId="urn:microsoft.com/office/officeart/2005/8/layout/radial4"/>
    <dgm:cxn modelId="{711E7E86-107E-48C6-AF57-6EEEF57CAF51}" type="presOf" srcId="{53B80A17-8B56-45DC-85FA-30CB43B829EF}" destId="{3B8C64A2-B4E5-40CD-8231-9270DE3F8532}" srcOrd="0" destOrd="0" presId="urn:microsoft.com/office/officeart/2005/8/layout/radial4"/>
    <dgm:cxn modelId="{AFF201AA-6D9D-4DBB-9BFE-5B9BAEBFAD87}" type="presOf" srcId="{17D50478-72CF-490B-AB10-F57FF5910257}" destId="{C4E414B8-8848-4C5E-A23A-A16DB0B5B15E}" srcOrd="0" destOrd="0" presId="urn:microsoft.com/office/officeart/2005/8/layout/radial4"/>
    <dgm:cxn modelId="{67A95E64-43EE-4155-A1F1-3C005B5004FA}" type="presOf" srcId="{0C6F13BF-1158-494E-BA54-BF4ED44F94CA}" destId="{9FE8F6DF-DCFA-4C8A-802D-68EA1FC1F937}" srcOrd="0" destOrd="0" presId="urn:microsoft.com/office/officeart/2005/8/layout/radial4"/>
    <dgm:cxn modelId="{C7CF4461-40F5-469D-ABD6-648EE82645E4}" srcId="{B96C986F-E52D-4D87-995F-2EDF2A6360D5}" destId="{06AA2BFA-DB79-440B-B1EB-D23CFB286FB1}" srcOrd="2" destOrd="0" parTransId="{9BE08A23-3D0F-4CD3-9A49-EE442CEAABBA}" sibTransId="{9B9DE274-E31F-4BF6-BE1A-CB8F7B518799}"/>
    <dgm:cxn modelId="{0E300E55-3A4C-4876-B322-1C75682D18AC}" type="presOf" srcId="{B96C986F-E52D-4D87-995F-2EDF2A6360D5}" destId="{654C27C6-357C-4BCB-BAFF-D6FCEA2D8285}" srcOrd="0" destOrd="0" presId="urn:microsoft.com/office/officeart/2005/8/layout/radial4"/>
    <dgm:cxn modelId="{EE2F6B63-07A6-4C22-AF6D-1F64F39F0B2A}" type="presParOf" srcId="{54A8C4AB-4950-4834-9C31-B542F331C8EA}" destId="{654C27C6-357C-4BCB-BAFF-D6FCEA2D8285}" srcOrd="0" destOrd="0" presId="urn:microsoft.com/office/officeart/2005/8/layout/radial4"/>
    <dgm:cxn modelId="{742DAA64-09D8-477C-A4E9-64DE564D5C4A}" type="presParOf" srcId="{54A8C4AB-4950-4834-9C31-B542F331C8EA}" destId="{C1BCB262-1565-469A-9ABA-1A756F9CA7CD}" srcOrd="1" destOrd="0" presId="urn:microsoft.com/office/officeart/2005/8/layout/radial4"/>
    <dgm:cxn modelId="{0BBF0CE8-5696-4E5B-9730-CCD45287C8E1}" type="presParOf" srcId="{54A8C4AB-4950-4834-9C31-B542F331C8EA}" destId="{3B8C64A2-B4E5-40CD-8231-9270DE3F8532}" srcOrd="2" destOrd="0" presId="urn:microsoft.com/office/officeart/2005/8/layout/radial4"/>
    <dgm:cxn modelId="{1E326050-AAAD-48AB-98BF-0DC556F65D94}" type="presParOf" srcId="{54A8C4AB-4950-4834-9C31-B542F331C8EA}" destId="{9FE8F6DF-DCFA-4C8A-802D-68EA1FC1F937}" srcOrd="3" destOrd="0" presId="urn:microsoft.com/office/officeart/2005/8/layout/radial4"/>
    <dgm:cxn modelId="{D4B6AEB6-4433-481B-9374-C60820326B6E}" type="presParOf" srcId="{54A8C4AB-4950-4834-9C31-B542F331C8EA}" destId="{C4E414B8-8848-4C5E-A23A-A16DB0B5B15E}" srcOrd="4" destOrd="0" presId="urn:microsoft.com/office/officeart/2005/8/layout/radial4"/>
    <dgm:cxn modelId="{D9308405-AA68-457A-B648-1D1232437E2B}" type="presParOf" srcId="{54A8C4AB-4950-4834-9C31-B542F331C8EA}" destId="{922349DD-CC98-4F85-AC79-91D2750BA98F}" srcOrd="5" destOrd="0" presId="urn:microsoft.com/office/officeart/2005/8/layout/radial4"/>
    <dgm:cxn modelId="{88C3BE38-7F30-43C8-BBA7-F6762E831671}" type="presParOf" srcId="{54A8C4AB-4950-4834-9C31-B542F331C8EA}" destId="{8F77AB41-1D7C-4E0F-8C2F-42F4727385BD}" srcOrd="6" destOrd="0" presId="urn:microsoft.com/office/officeart/2005/8/layout/radial4"/>
    <dgm:cxn modelId="{7EC804DF-FF52-462D-9EE6-F268519A5872}" type="presParOf" srcId="{54A8C4AB-4950-4834-9C31-B542F331C8EA}" destId="{87AEE5B2-FFE2-44A8-8ACA-926F467EE7F3}" srcOrd="7" destOrd="0" presId="urn:microsoft.com/office/officeart/2005/8/layout/radial4"/>
    <dgm:cxn modelId="{58D33584-D866-48A3-A65B-1BCCD65AE13F}" type="presParOf" srcId="{54A8C4AB-4950-4834-9C31-B542F331C8EA}" destId="{502A280A-7F66-4D00-9DFF-B15595F3B565}" srcOrd="8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8" y="2585117"/>
            <a:ext cx="12435841" cy="17837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7" y="4715619"/>
            <a:ext cx="10241281" cy="21266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5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91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7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82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78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74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69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65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03F7-4A02-4F2C-8C7A-BED5891D0F37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87A-995D-4007-96E5-6F91E04C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03F7-4A02-4F2C-8C7A-BED5891D0F37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87A-995D-4007-96E5-6F91E04C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6" y="333254"/>
            <a:ext cx="3291840" cy="71003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8" y="333254"/>
            <a:ext cx="9631680" cy="71003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03F7-4A02-4F2C-8C7A-BED5891D0F37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87A-995D-4007-96E5-6F91E04C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03F7-4A02-4F2C-8C7A-BED5891D0F37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87A-995D-4007-96E5-6F91E04C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2" y="5347451"/>
            <a:ext cx="12435841" cy="165277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2" y="3527084"/>
            <a:ext cx="12435841" cy="1820363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57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91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871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828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7853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74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699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656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03F7-4A02-4F2C-8C7A-BED5891D0F37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87A-995D-4007-96E5-6F91E04C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41730"/>
            <a:ext cx="6461760" cy="54919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41730"/>
            <a:ext cx="6461760" cy="54919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03F7-4A02-4F2C-8C7A-BED5891D0F37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87A-995D-4007-96E5-6F91E04C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32" y="1862750"/>
            <a:ext cx="6464301" cy="77630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5707" indent="0">
              <a:buNone/>
              <a:defRPr sz="1700" b="1"/>
            </a:lvl2pPr>
            <a:lvl3pPr marL="791413" indent="0">
              <a:buNone/>
              <a:defRPr sz="1600" b="1"/>
            </a:lvl3pPr>
            <a:lvl4pPr marL="1187120" indent="0">
              <a:buNone/>
              <a:defRPr sz="1400" b="1"/>
            </a:lvl4pPr>
            <a:lvl5pPr marL="1582826" indent="0">
              <a:buNone/>
              <a:defRPr sz="1400" b="1"/>
            </a:lvl5pPr>
            <a:lvl6pPr marL="1978533" indent="0">
              <a:buNone/>
              <a:defRPr sz="1400" b="1"/>
            </a:lvl6pPr>
            <a:lvl7pPr marL="2374240" indent="0">
              <a:buNone/>
              <a:defRPr sz="1400" b="1"/>
            </a:lvl7pPr>
            <a:lvl8pPr marL="2769946" indent="0">
              <a:buNone/>
              <a:defRPr sz="1400" b="1"/>
            </a:lvl8pPr>
            <a:lvl9pPr marL="3165653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32" y="2639054"/>
            <a:ext cx="6464301" cy="479459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53" y="1862750"/>
            <a:ext cx="6466839" cy="77630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5707" indent="0">
              <a:buNone/>
              <a:defRPr sz="1700" b="1"/>
            </a:lvl2pPr>
            <a:lvl3pPr marL="791413" indent="0">
              <a:buNone/>
              <a:defRPr sz="1600" b="1"/>
            </a:lvl3pPr>
            <a:lvl4pPr marL="1187120" indent="0">
              <a:buNone/>
              <a:defRPr sz="1400" b="1"/>
            </a:lvl4pPr>
            <a:lvl5pPr marL="1582826" indent="0">
              <a:buNone/>
              <a:defRPr sz="1400" b="1"/>
            </a:lvl5pPr>
            <a:lvl6pPr marL="1978533" indent="0">
              <a:buNone/>
              <a:defRPr sz="1400" b="1"/>
            </a:lvl6pPr>
            <a:lvl7pPr marL="2374240" indent="0">
              <a:buNone/>
              <a:defRPr sz="1400" b="1"/>
            </a:lvl7pPr>
            <a:lvl8pPr marL="2769946" indent="0">
              <a:buNone/>
              <a:defRPr sz="1400" b="1"/>
            </a:lvl8pPr>
            <a:lvl9pPr marL="3165653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53" y="2639054"/>
            <a:ext cx="6466839" cy="479459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03F7-4A02-4F2C-8C7A-BED5891D0F37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87A-995D-4007-96E5-6F91E04C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03F7-4A02-4F2C-8C7A-BED5891D0F37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87A-995D-4007-96E5-6F91E04C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03F7-4A02-4F2C-8C7A-BED5891D0F37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87A-995D-4007-96E5-6F91E04C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31328"/>
            <a:ext cx="4813300" cy="141006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5" y="331332"/>
            <a:ext cx="8178799" cy="71023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41388"/>
            <a:ext cx="4813300" cy="5692259"/>
          </a:xfrm>
        </p:spPr>
        <p:txBody>
          <a:bodyPr/>
          <a:lstStyle>
            <a:lvl1pPr marL="0" indent="0">
              <a:buNone/>
              <a:defRPr sz="1200"/>
            </a:lvl1pPr>
            <a:lvl2pPr marL="395707" indent="0">
              <a:buNone/>
              <a:defRPr sz="1000"/>
            </a:lvl2pPr>
            <a:lvl3pPr marL="791413" indent="0">
              <a:buNone/>
              <a:defRPr sz="900"/>
            </a:lvl3pPr>
            <a:lvl4pPr marL="1187120" indent="0">
              <a:buNone/>
              <a:defRPr sz="800"/>
            </a:lvl4pPr>
            <a:lvl5pPr marL="1582826" indent="0">
              <a:buNone/>
              <a:defRPr sz="800"/>
            </a:lvl5pPr>
            <a:lvl6pPr marL="1978533" indent="0">
              <a:buNone/>
              <a:defRPr sz="800"/>
            </a:lvl6pPr>
            <a:lvl7pPr marL="2374240" indent="0">
              <a:buNone/>
              <a:defRPr sz="800"/>
            </a:lvl7pPr>
            <a:lvl8pPr marL="2769946" indent="0">
              <a:buNone/>
              <a:defRPr sz="800"/>
            </a:lvl8pPr>
            <a:lvl9pPr marL="316565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03F7-4A02-4F2C-8C7A-BED5891D0F37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87A-995D-4007-96E5-6F91E04C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3" y="5825175"/>
            <a:ext cx="8778240" cy="68769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3" y="743559"/>
            <a:ext cx="8778240" cy="4993005"/>
          </a:xfrm>
        </p:spPr>
        <p:txBody>
          <a:bodyPr/>
          <a:lstStyle>
            <a:lvl1pPr marL="0" indent="0">
              <a:buNone/>
              <a:defRPr sz="2800"/>
            </a:lvl1pPr>
            <a:lvl2pPr marL="395707" indent="0">
              <a:buNone/>
              <a:defRPr sz="2400"/>
            </a:lvl2pPr>
            <a:lvl3pPr marL="791413" indent="0">
              <a:buNone/>
              <a:defRPr sz="2100"/>
            </a:lvl3pPr>
            <a:lvl4pPr marL="1187120" indent="0">
              <a:buNone/>
              <a:defRPr sz="1700"/>
            </a:lvl4pPr>
            <a:lvl5pPr marL="1582826" indent="0">
              <a:buNone/>
              <a:defRPr sz="1700"/>
            </a:lvl5pPr>
            <a:lvl6pPr marL="1978533" indent="0">
              <a:buNone/>
              <a:defRPr sz="1700"/>
            </a:lvl6pPr>
            <a:lvl7pPr marL="2374240" indent="0">
              <a:buNone/>
              <a:defRPr sz="1700"/>
            </a:lvl7pPr>
            <a:lvl8pPr marL="2769946" indent="0">
              <a:buNone/>
              <a:defRPr sz="1700"/>
            </a:lvl8pPr>
            <a:lvl9pPr marL="3165653" indent="0">
              <a:buNone/>
              <a:defRPr sz="1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3" y="6512868"/>
            <a:ext cx="8778240" cy="976639"/>
          </a:xfrm>
        </p:spPr>
        <p:txBody>
          <a:bodyPr/>
          <a:lstStyle>
            <a:lvl1pPr marL="0" indent="0">
              <a:buNone/>
              <a:defRPr sz="1200"/>
            </a:lvl1pPr>
            <a:lvl2pPr marL="395707" indent="0">
              <a:buNone/>
              <a:defRPr sz="1000"/>
            </a:lvl2pPr>
            <a:lvl3pPr marL="791413" indent="0">
              <a:buNone/>
              <a:defRPr sz="900"/>
            </a:lvl3pPr>
            <a:lvl4pPr marL="1187120" indent="0">
              <a:buNone/>
              <a:defRPr sz="800"/>
            </a:lvl4pPr>
            <a:lvl5pPr marL="1582826" indent="0">
              <a:buNone/>
              <a:defRPr sz="800"/>
            </a:lvl5pPr>
            <a:lvl6pPr marL="1978533" indent="0">
              <a:buNone/>
              <a:defRPr sz="800"/>
            </a:lvl6pPr>
            <a:lvl7pPr marL="2374240" indent="0">
              <a:buNone/>
              <a:defRPr sz="800"/>
            </a:lvl7pPr>
            <a:lvl8pPr marL="2769946" indent="0">
              <a:buNone/>
              <a:defRPr sz="800"/>
            </a:lvl8pPr>
            <a:lvl9pPr marL="316565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03F7-4A02-4F2C-8C7A-BED5891D0F37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E87A-995D-4007-96E5-6F91E04C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8" y="333253"/>
            <a:ext cx="13167361" cy="1386946"/>
          </a:xfrm>
          <a:prstGeom prst="rect">
            <a:avLst/>
          </a:prstGeom>
        </p:spPr>
        <p:txBody>
          <a:bodyPr vert="horz" lIns="79141" tIns="39571" rIns="79141" bIns="3957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8" y="1941730"/>
            <a:ext cx="13167361" cy="5491922"/>
          </a:xfrm>
          <a:prstGeom prst="rect">
            <a:avLst/>
          </a:prstGeom>
        </p:spPr>
        <p:txBody>
          <a:bodyPr vert="horz" lIns="79141" tIns="39571" rIns="79141" bIns="3957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712962"/>
            <a:ext cx="3413760" cy="443053"/>
          </a:xfrm>
          <a:prstGeom prst="rect">
            <a:avLst/>
          </a:prstGeom>
        </p:spPr>
        <p:txBody>
          <a:bodyPr vert="horz" lIns="79141" tIns="39571" rIns="79141" bIns="3957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E03F7-4A02-4F2C-8C7A-BED5891D0F37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2" y="7712962"/>
            <a:ext cx="4632960" cy="443053"/>
          </a:xfrm>
          <a:prstGeom prst="rect">
            <a:avLst/>
          </a:prstGeom>
        </p:spPr>
        <p:txBody>
          <a:bodyPr vert="horz" lIns="79141" tIns="39571" rIns="79141" bIns="39571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712962"/>
            <a:ext cx="3413760" cy="443053"/>
          </a:xfrm>
          <a:prstGeom prst="rect">
            <a:avLst/>
          </a:prstGeom>
        </p:spPr>
        <p:txBody>
          <a:bodyPr vert="horz" lIns="79141" tIns="39571" rIns="79141" bIns="3957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E87A-995D-4007-96E5-6F91E04C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91413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780" indent="-296780" algn="l" defTabSz="79141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3023" indent="-247317" algn="l" defTabSz="791413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9267" indent="-197853" algn="l" defTabSz="79141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84973" indent="-197853" algn="l" defTabSz="791413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80680" indent="-197853" algn="l" defTabSz="791413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6386" indent="-197853" algn="l" defTabSz="791413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2093" indent="-197853" algn="l" defTabSz="791413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7800" indent="-197853" algn="l" defTabSz="791413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63506" indent="-197853" algn="l" defTabSz="791413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4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5707" algn="l" defTabSz="7914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1413" algn="l" defTabSz="7914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120" algn="l" defTabSz="7914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82826" algn="l" defTabSz="7914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8533" algn="l" defTabSz="7914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4240" algn="l" defTabSz="7914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9946" algn="l" defTabSz="7914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65653" algn="l" defTabSz="7914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655637"/>
            <a:ext cx="8521885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s-IN" sz="6600" b="1" dirty="0" smtClean="0">
                <a:latin typeface="NikoshBAN" pitchFamily="2" charset="0"/>
                <a:cs typeface="NikoshBAN" pitchFamily="2" charset="0"/>
              </a:rPr>
              <a:t>আজকের ক্লাসে সবাইকে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6600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7e444e4dd188035b6679cdc7e2dbc2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1" y="1798637"/>
            <a:ext cx="7696199" cy="594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4876800" y="274637"/>
            <a:ext cx="4859882" cy="1104245"/>
          </a:xfrm>
          <a:prstGeom prst="downArrow">
            <a:avLst/>
          </a:prstGeom>
          <a:solidFill>
            <a:srgbClr val="FFC000"/>
          </a:solidFill>
          <a:scene3d>
            <a:camera prst="obliqueTopRight"/>
            <a:lightRig rig="threePt" dir="t"/>
          </a:scene3d>
        </p:spPr>
        <p:txBody>
          <a:bodyPr wrap="none">
            <a:spAutoFit/>
          </a:bodyPr>
          <a:lstStyle/>
          <a:p>
            <a:pPr lvl="0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কঠোর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নীতি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5837237"/>
            <a:ext cx="1348740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রাজপুতদের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আপসমূলক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মিলানাত্নক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করলেও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ঔদ্ধত্যকে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সহ্য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করেননি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আনুগত্য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স্বীকারে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অস্বীকৃতিজ্ঞাপনকারী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রাজপুতদের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কঠোর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রাজ্য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ছিনিয়ে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কুন্ঠাবোধ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latin typeface="NikoshBAN" pitchFamily="2" charset="0"/>
                <a:cs typeface="NikoshBAN" pitchFamily="2" charset="0"/>
              </a:rPr>
              <a:t>করেননি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417637"/>
            <a:ext cx="7772400" cy="4343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33800" y="1951037"/>
            <a:ext cx="6934200" cy="6172200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আকবরের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রাজপুত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মুঘল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শাসনের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ইতিহাসে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তাৎপর্যপূর্ণ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যুগান্তকারী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পদক্ষেপ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নীতির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ভারতে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হিন্দু-মুসলিম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সম্প্রদায়ের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স্মপ্রীতির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আকবরকে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নরপতি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মেনে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রাজপুতরা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মুঘল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সাম্রাজ্যের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স্থায়িত্ব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বিধানে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সহযোগিতা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274637"/>
            <a:ext cx="8534400" cy="1557338"/>
          </a:xfrm>
          <a:prstGeom prst="mathEqual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রাজপুত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নীতির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94037"/>
            <a:ext cx="4038600" cy="4038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2941637"/>
            <a:ext cx="4191000" cy="4191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427037"/>
            <a:ext cx="13335000" cy="1322308"/>
          </a:xfrm>
          <a:prstGeom prst="ribbon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6065837"/>
            <a:ext cx="13030200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1.আকবরের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রাজপুত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লেখো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408237"/>
            <a:ext cx="5777674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800" y="2332037"/>
            <a:ext cx="60198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427037"/>
            <a:ext cx="9525000" cy="1039951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5761037"/>
            <a:ext cx="13182600" cy="144655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1.রাজপুত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নীতিই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সম্রাট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আকবরের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শাসনকালকে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দীর্ঘস্থায়ী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করেছিল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---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পক্ষে-বিপক্ষে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9200" y="1722437"/>
            <a:ext cx="3124200" cy="3733800"/>
          </a:xfrm>
          <a:prstGeom prst="rect">
            <a:avLst/>
          </a:prstGeom>
        </p:spPr>
      </p:pic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332037"/>
            <a:ext cx="4898571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427037"/>
            <a:ext cx="9525000" cy="1258014"/>
          </a:xfrm>
          <a:prstGeom prst="flowChartInternalStora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975488"/>
            <a:ext cx="95250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রাজপুতদের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889888"/>
            <a:ext cx="138684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সম্রাট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আকবরের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হিন্দুদের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উদার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956688"/>
            <a:ext cx="9525000" cy="83099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রজপুত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নীতির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ফলালফ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98437"/>
            <a:ext cx="9525000" cy="1226939"/>
          </a:xfrm>
          <a:prstGeom prst="frame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5913437"/>
            <a:ext cx="12573000" cy="955477"/>
          </a:xfrm>
          <a:prstGeom prst="flowChartManualInpu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সম্রাট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আকবরের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রাজপুত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বিস্তারিত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/>
          <a:srcRect t="10204"/>
          <a:stretch>
            <a:fillRect/>
          </a:stretch>
        </p:blipFill>
        <p:spPr>
          <a:xfrm>
            <a:off x="3276600" y="1570037"/>
            <a:ext cx="8485907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79437"/>
            <a:ext cx="3429000" cy="2705636"/>
          </a:xfrm>
          <a:prstGeom prst="star16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atehpu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189037"/>
            <a:ext cx="9149719" cy="609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274637"/>
            <a:ext cx="3352800" cy="1066800"/>
          </a:xfrm>
          <a:prstGeom prst="cloudCallout">
            <a:avLst>
              <a:gd name="adj1" fmla="val -3156"/>
              <a:gd name="adj2" fmla="val 11488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76200">
            <a:solidFill>
              <a:schemeClr val="tx1"/>
            </a:solidFill>
            <a:prstDash val="sysDash"/>
          </a:ln>
        </p:spPr>
        <p:txBody>
          <a:bodyPr/>
          <a:lstStyle/>
          <a:p>
            <a:r>
              <a:rPr lang="en-GB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GB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GB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আজিজ</a:t>
            </a:r>
            <a:r>
              <a:rPr lang="en-GB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endParaRPr lang="bn-IN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GB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,(</a:t>
            </a:r>
            <a:r>
              <a:rPr lang="en-GB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GB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GB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GB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GB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GB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GB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চারগাছ</a:t>
            </a:r>
            <a:r>
              <a:rPr lang="en-GB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এন.আই.ভূঁঞা</a:t>
            </a:r>
            <a:r>
              <a:rPr lang="en-GB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ডিগ্র্রি</a:t>
            </a:r>
            <a:r>
              <a:rPr lang="en-GB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GB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কসবা,ব্রাহ্মণবাড়িয়া</a:t>
            </a:r>
            <a:endParaRPr lang="bn-IN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নম্বরঃ</a:t>
            </a:r>
            <a:r>
              <a:rPr lang="en-GB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01711107337</a:t>
            </a:r>
            <a:endParaRPr lang="bn-IN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GB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md.abdulazizsharker@gmail.com</a:t>
            </a:r>
            <a:endParaRPr lang="bn-IN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 w="76200">
            <a:solidFill>
              <a:schemeClr val="tx1"/>
            </a:solidFill>
            <a:prstDash val="sysDash"/>
          </a:ln>
        </p:spPr>
        <p:txBody>
          <a:bodyPr>
            <a:normAutofit lnSpcReduction="10000"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GB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GB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GB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GB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GB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(2য় </a:t>
            </a:r>
            <a:r>
              <a:rPr lang="en-GB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GB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শিরোণামঃ</a:t>
            </a:r>
            <a:r>
              <a:rPr lang="en-US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উপমহাদেশে</a:t>
            </a:r>
            <a:r>
              <a:rPr lang="en-US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মুঘল</a:t>
            </a:r>
            <a:r>
              <a:rPr lang="en-US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endParaRPr lang="en-US" sz="3600" b="1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আকবরের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রাজপুত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GB" sz="3600" b="1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b="1" smtClean="0">
                <a:latin typeface="NikoshBAN" panose="02000000000000000000" pitchFamily="2" charset="0"/>
                <a:cs typeface="NikoshBAN" panose="02000000000000000000" pitchFamily="2" charset="0"/>
              </a:rPr>
              <a:t>22</a:t>
            </a:r>
            <a:r>
              <a:rPr lang="en-GB" sz="3600" b="1" smtClean="0">
                <a:latin typeface="NikoshBAN" panose="02000000000000000000" pitchFamily="2" charset="0"/>
                <a:cs typeface="NikoshBAN" panose="02000000000000000000" pitchFamily="2" charset="0"/>
              </a:rPr>
              <a:t>/01/2021</a:t>
            </a:r>
            <a:endParaRPr lang="en-GB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20200123_1548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98437"/>
            <a:ext cx="2514600" cy="2362200"/>
          </a:xfrm>
          <a:prstGeom prst="rect">
            <a:avLst/>
          </a:prstGeom>
        </p:spPr>
      </p:pic>
      <p:pic>
        <p:nvPicPr>
          <p:cNvPr id="8" name="Picture 7" descr="3137d70aa_84345.jpg"/>
          <p:cNvPicPr>
            <a:picLocks noChangeAspect="1"/>
          </p:cNvPicPr>
          <p:nvPr/>
        </p:nvPicPr>
        <p:blipFill>
          <a:blip r:embed="rId3"/>
          <a:srcRect l="9231" r="10769" b="16129"/>
          <a:stretch>
            <a:fillRect/>
          </a:stretch>
        </p:blipFill>
        <p:spPr>
          <a:xfrm>
            <a:off x="11125200" y="274637"/>
            <a:ext cx="1905000" cy="2198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505200" y="731837"/>
          <a:ext cx="10363200" cy="713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1112837"/>
            <a:ext cx="2523448" cy="1446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সম্রাট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আকবর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সাম্রাজ্য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391400" y="3017837"/>
            <a:ext cx="3048000" cy="281940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12B847-1F2B-4575-B4DE-0A7568397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graphicEl>
                                              <a:dgm id="{EB12B847-1F2B-4575-B4DE-0A7568397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graphicEl>
                                              <a:dgm id="{EB12B847-1F2B-4575-B4DE-0A7568397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>
                                            <p:graphicEl>
                                              <a:dgm id="{EB12B847-1F2B-4575-B4DE-0A75683978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C6F789-5D72-491D-A071-EF047BF6F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93C6F789-5D72-491D-A071-EF047BF6F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93C6F789-5D72-491D-A071-EF047BF6F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dgm id="{93C6F789-5D72-491D-A071-EF047BF6F7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21A86C-F03A-4587-8A53-0D85D2465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E521A86C-F03A-4587-8A53-0D85D2465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E521A86C-F03A-4587-8A53-0D85D2465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graphicEl>
                                              <a:dgm id="{E521A86C-F03A-4587-8A53-0D85D24655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0B1E38-98D8-4E4F-9DCE-6BC346F65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F10B1E38-98D8-4E4F-9DCE-6BC346F65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F10B1E38-98D8-4E4F-9DCE-6BC346F65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graphicEl>
                                              <a:dgm id="{F10B1E38-98D8-4E4F-9DCE-6BC346F650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6AB269-5DE7-4F53-8390-56BE24B0E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CD6AB269-5DE7-4F53-8390-56BE24B0E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CD6AB269-5DE7-4F53-8390-56BE24B0E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graphicEl>
                                              <a:dgm id="{CD6AB269-5DE7-4F53-8390-56BE24B0E0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09F72B-4715-47C3-BE66-21AEB5B2D0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3609F72B-4715-47C3-BE66-21AEB5B2D0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3609F72B-4715-47C3-BE66-21AEB5B2D0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3609F72B-4715-47C3-BE66-21AEB5B2D0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B9B8AC-BDBE-4DF8-B2A2-28A8D71EF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1AB9B8AC-BDBE-4DF8-B2A2-28A8D71EF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1AB9B8AC-BDBE-4DF8-B2A2-28A8D71EF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1AB9B8AC-BDBE-4DF8-B2A2-28A8D71EF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350837"/>
            <a:ext cx="7010400" cy="99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065837"/>
            <a:ext cx="12573000" cy="1752600"/>
          </a:xfrm>
          <a:prstGeom prst="flowChartTerminator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9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সম্রাট</a:t>
            </a:r>
            <a:r>
              <a:rPr lang="en-US" sz="9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আকবরের</a:t>
            </a:r>
            <a:r>
              <a:rPr lang="en-US" sz="9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রাজপুত</a:t>
            </a:r>
            <a:r>
              <a:rPr lang="en-US" sz="9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নীতি</a:t>
            </a:r>
            <a:endParaRPr lang="en-US" sz="9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e0a6afe0a781e0a6a6e0a78de0a6a7e0a787-e0a6ace0a78de0a6afe0a6ace0a6b9e0a783e0a6a4-e0a695e0a6afe0a6bce0a787e0a695e0a69fe0a6bf-e0a69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646237"/>
            <a:ext cx="5181600" cy="4145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5784" y="554778"/>
            <a:ext cx="10884830" cy="11278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111136" tIns="55568" rIns="111136" bIns="55568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GB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100" y="2034187"/>
            <a:ext cx="13793706" cy="8589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111136" tIns="55568" rIns="111136" bIns="55568" rtlCol="0">
            <a:spAutoFit/>
          </a:bodyPr>
          <a:lstStyle/>
          <a:p>
            <a:pPr algn="ctr"/>
            <a:r>
              <a:rPr lang="en-US" sz="4900" b="1" i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9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i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9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i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9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i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900" b="1" i="1" dirty="0" smtClean="0">
                <a:latin typeface="NikoshBAN" pitchFamily="2" charset="0"/>
                <a:cs typeface="NikoshBAN" pitchFamily="2" charset="0"/>
              </a:rPr>
              <a:t>…. </a:t>
            </a:r>
            <a:endParaRPr lang="en-GB" sz="49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1281" y="3698522"/>
            <a:ext cx="12855360" cy="85896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111136" tIns="55568" rIns="111136" bIns="55568" rtlCol="0">
            <a:spAutoFit/>
          </a:bodyPr>
          <a:lstStyle/>
          <a:p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রাজপুতদের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GB" sz="4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91281" y="4808079"/>
            <a:ext cx="12855360" cy="85896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lIns="111136" tIns="55568" rIns="111136" bIns="55568" rtlCol="0">
            <a:spAutoFit/>
          </a:bodyPr>
          <a:lstStyle/>
          <a:p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সম্রাট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আকবরের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রাজপুতনীতি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4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1281" y="5917636"/>
            <a:ext cx="12855360" cy="85896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111136" tIns="55568" rIns="111136" bIns="55568" rtlCol="0">
            <a:spAutoFit/>
          </a:bodyPr>
          <a:lstStyle/>
          <a:p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রাজপুতনীতির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4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71430" y="3606059"/>
            <a:ext cx="1219852" cy="1109557"/>
          </a:xfrm>
          <a:prstGeom prst="star5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1136" tIns="55568" rIns="111136" bIns="55568" rtlCol="0" anchor="ctr"/>
          <a:lstStyle/>
          <a:p>
            <a:pPr algn="ctr"/>
            <a:r>
              <a:rPr lang="en-GB" sz="5400" b="1" dirty="0" smtClean="0">
                <a:latin typeface="NikoshBAN" pitchFamily="2" charset="0"/>
                <a:cs typeface="NikoshBAN" pitchFamily="2" charset="0"/>
              </a:rPr>
              <a:t>1</a:t>
            </a:r>
            <a:endParaRPr lang="en-GB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371430" y="4715616"/>
            <a:ext cx="1219852" cy="1109557"/>
          </a:xfrm>
          <a:prstGeom prst="star5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1136" tIns="55568" rIns="111136" bIns="55568" rtlCol="0" anchor="ctr"/>
          <a:lstStyle/>
          <a:p>
            <a:pPr algn="ctr"/>
            <a:r>
              <a:rPr lang="en-GB" sz="5400" b="1" dirty="0" smtClean="0">
                <a:latin typeface="NikoshBAN" pitchFamily="2" charset="0"/>
                <a:cs typeface="NikoshBAN" pitchFamily="2" charset="0"/>
              </a:rPr>
              <a:t>2</a:t>
            </a:r>
            <a:endParaRPr lang="en-GB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371430" y="5825172"/>
            <a:ext cx="1219852" cy="1109557"/>
          </a:xfrm>
          <a:prstGeom prst="star5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1136" tIns="55568" rIns="111136" bIns="55568" rtlCol="0" anchor="ctr"/>
          <a:lstStyle/>
          <a:p>
            <a:pPr algn="ctr"/>
            <a:r>
              <a:rPr lang="en-GB" sz="5400" b="1" dirty="0" smtClean="0">
                <a:latin typeface="NikoshBAN" pitchFamily="2" charset="0"/>
                <a:cs typeface="NikoshBAN" pitchFamily="2" charset="0"/>
              </a:rPr>
              <a:t>3</a:t>
            </a:r>
            <a:endParaRPr lang="en-GB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684837"/>
            <a:ext cx="13487400" cy="1873270"/>
          </a:xfrm>
          <a:prstGeom prst="snip2Diag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অধিবাসীরা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রাজপুত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সনাতনী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মতবাদে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বিশ্বাসী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রণথম্ভোর,চিতুর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বারানসি,চুনার,কালিঞ্জর,যোধপুর,বিকানির,জয়সলমির,গুজরাট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রাজ্যের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অধিপতি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350837"/>
            <a:ext cx="9448800" cy="844808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রাজপুতদের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837237"/>
            <a:ext cx="12801600" cy="1514773"/>
          </a:xfrm>
          <a:prstGeom prst="flowChartTerminator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কাক্রমে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ভারতীয়দের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বৈবাহিক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সম্বদ্ধ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ভারতীয়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রীতিনীতি,আচারবিধি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জাতিভেদ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রাজপুত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800px-Rajpoots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341437"/>
            <a:ext cx="5486400" cy="4190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3801" y="2158988"/>
            <a:ext cx="2021435" cy="326136"/>
          </a:xfrm>
          <a:prstGeom prst="rect">
            <a:avLst/>
          </a:prstGeom>
          <a:noFill/>
        </p:spPr>
        <p:txBody>
          <a:bodyPr wrap="square" lIns="79141" tIns="39571" rIns="79141" bIns="39571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74637"/>
            <a:ext cx="13030200" cy="1736646"/>
          </a:xfrm>
          <a:prstGeom prst="flowChartAlternateProcess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রাজপুত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(Causes Of Acceptance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Rajput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Policy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066800" y="2408237"/>
          <a:ext cx="12725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C243E9-C9CB-41C6-99A4-9E1399B6C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FCC243E9-C9CB-41C6-99A4-9E1399B6C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FCC243E9-C9CB-41C6-99A4-9E1399B6C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FCC243E9-C9CB-41C6-99A4-9E1399B6CE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68D59B-A6A6-45BB-8C3F-2F442A76F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7568D59B-A6A6-45BB-8C3F-2F442A76F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7568D59B-A6A6-45BB-8C3F-2F442A76F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dgm id="{7568D59B-A6A6-45BB-8C3F-2F442A76F3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1FA64F-8AE4-4CD8-B04C-1E21F81881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941FA64F-8AE4-4CD8-B04C-1E21F81881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941FA64F-8AE4-4CD8-B04C-1E21F81881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graphicEl>
                                              <a:dgm id="{941FA64F-8AE4-4CD8-B04C-1E21F81881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E35A14-CB05-4464-835C-CCF9E07DB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F1E35A14-CB05-4464-835C-CCF9E07DB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F1E35A14-CB05-4464-835C-CCF9E07DB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F1E35A14-CB05-4464-835C-CCF9E07DB4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547671-4881-4CC8-A138-658248486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6E547671-4881-4CC8-A138-658248486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6E547671-4881-4CC8-A138-658248486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">
                                            <p:graphicEl>
                                              <a:dgm id="{6E547671-4881-4CC8-A138-658248486F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0D044F-EAD1-43DC-A628-742882579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2B0D044F-EAD1-43DC-A628-742882579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2B0D044F-EAD1-43DC-A628-742882579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">
                                            <p:graphicEl>
                                              <a:dgm id="{2B0D044F-EAD1-43DC-A628-7428825798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4E0C50-3593-48A8-9DA4-B4C21C65C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B74E0C50-3593-48A8-9DA4-B4C21C65C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B74E0C50-3593-48A8-9DA4-B4C21C65C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5">
                                            <p:graphicEl>
                                              <a:dgm id="{B74E0C50-3593-48A8-9DA4-B4C21C65CF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754113-2C92-4995-B955-0FF8BCE7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EE754113-2C92-4995-B955-0FF8BCE7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EE754113-2C92-4995-B955-0FF8BCE7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">
                                            <p:graphicEl>
                                              <a:dgm id="{EE754113-2C92-4995-B955-0FF8BCE787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74637"/>
            <a:ext cx="13563600" cy="1438632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রাজপুত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নীতির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বাস্তবায়ন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(Implement of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Rajput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Policy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874837"/>
          <a:ext cx="11887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9F1A4E-B24F-41FE-839C-BAD993671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D19F1A4E-B24F-41FE-839C-BAD993671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D19F1A4E-B24F-41FE-839C-BAD993671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graphicEl>
                                              <a:dgm id="{D19F1A4E-B24F-41FE-839C-BAD993671F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2E4310-B15F-4D11-8A06-0E59D351E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532E4310-B15F-4D11-8A06-0E59D351E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532E4310-B15F-4D11-8A06-0E59D351E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graphicEl>
                                              <a:dgm id="{532E4310-B15F-4D11-8A06-0E59D351E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7DD51E-BEBE-4D12-9942-809F32A79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507DD51E-BEBE-4D12-9942-809F32A79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507DD51E-BEBE-4D12-9942-809F32A79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507DD51E-BEBE-4D12-9942-809F32A79E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8343AE-41C0-4CFE-81B1-4468D5289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128343AE-41C0-4CFE-81B1-4468D5289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128343AE-41C0-4CFE-81B1-4468D5289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128343AE-41C0-4CFE-81B1-4468D52894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E0B919-BE00-4A76-A972-14D6EE426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B9E0B919-BE00-4A76-A972-14D6EE426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B9E0B919-BE00-4A76-A972-14D6EE426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graphicEl>
                                              <a:dgm id="{B9E0B919-BE00-4A76-A972-14D6EE4264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EFAC62-6F24-46A9-A03F-101B6AC0F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E5EFAC62-6F24-46A9-A03F-101B6AC0F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E5EFAC62-6F24-46A9-A03F-101B6AC0F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graphicEl>
                                              <a:dgm id="{E5EFAC62-6F24-46A9-A03F-101B6AC0FF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4CDF950-1CF3-4703-A649-10848256E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94CDF950-1CF3-4703-A649-10848256E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94CDF950-1CF3-4703-A649-10848256E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graphicEl>
                                              <a:dgm id="{94CDF950-1CF3-4703-A649-10848256EF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042125-B65D-4C66-89DA-04BC135C7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43042125-B65D-4C66-89DA-04BC135C7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43042125-B65D-4C66-89DA-04BC135C7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graphicEl>
                                              <a:dgm id="{43042125-B65D-4C66-89DA-04BC135C74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EF89A31-67B8-4813-A99E-A0AD32833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3EF89A31-67B8-4813-A99E-A0AD32833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graphicEl>
                                              <a:dgm id="{3EF89A31-67B8-4813-A99E-A0AD32833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graphicEl>
                                              <a:dgm id="{3EF89A31-67B8-4813-A99E-A0AD32833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D3D6BB-7ABC-4FDE-86B0-E1D46F7E9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graphicEl>
                                              <a:dgm id="{1FD3D6BB-7ABC-4FDE-86B0-E1D46F7E9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1FD3D6BB-7ABC-4FDE-86B0-E1D46F7E9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">
                                            <p:graphicEl>
                                              <a:dgm id="{1FD3D6BB-7ABC-4FDE-86B0-E1D46F7E9C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2A861FF-856C-432A-8733-EC45494C2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graphicEl>
                                              <a:dgm id="{52A861FF-856C-432A-8733-EC45494C2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graphicEl>
                                              <a:dgm id="{52A861FF-856C-432A-8733-EC45494C2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">
                                            <p:graphicEl>
                                              <a:dgm id="{52A861FF-856C-432A-8733-EC45494C23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9E9BFE-A163-4E3E-BEE2-813D45834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graphicEl>
                                              <a:dgm id="{939E9BFE-A163-4E3E-BEE2-813D45834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graphicEl>
                                              <a:dgm id="{939E9BFE-A163-4E3E-BEE2-813D45834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graphicEl>
                                              <a:dgm id="{939E9BFE-A163-4E3E-BEE2-813D458340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48203B3-A9D8-4EF5-A631-2767440B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graphicEl>
                                              <a:dgm id="{A48203B3-A9D8-4EF5-A631-2767440B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graphicEl>
                                              <a:dgm id="{A48203B3-A9D8-4EF5-A631-2767440B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">
                                            <p:graphicEl>
                                              <a:dgm id="{A48203B3-A9D8-4EF5-A631-2767440B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371600" y="427037"/>
          <a:ext cx="11887200" cy="76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4C27C6-357C-4BCB-BAFF-D6FCEA2D8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654C27C6-357C-4BCB-BAFF-D6FCEA2D8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654C27C6-357C-4BCB-BAFF-D6FCEA2D8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graphicEl>
                                              <a:dgm id="{654C27C6-357C-4BCB-BAFF-D6FCEA2D82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BCB262-1565-469A-9ABA-1A756F9CA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C1BCB262-1565-469A-9ABA-1A756F9CA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C1BCB262-1565-469A-9ABA-1A756F9CA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graphicEl>
                                              <a:dgm id="{C1BCB262-1565-469A-9ABA-1A756F9CA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8C64A2-B4E5-40CD-8231-9270DE3F8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graphicEl>
                                              <a:dgm id="{3B8C64A2-B4E5-40CD-8231-9270DE3F8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3B8C64A2-B4E5-40CD-8231-9270DE3F8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3B8C64A2-B4E5-40CD-8231-9270DE3F85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E8F6DF-DCFA-4C8A-802D-68EA1FC1F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9FE8F6DF-DCFA-4C8A-802D-68EA1FC1F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9FE8F6DF-DCFA-4C8A-802D-68EA1FC1F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9FE8F6DF-DCFA-4C8A-802D-68EA1FC1F9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E414B8-8848-4C5E-A23A-A16DB0B5B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C4E414B8-8848-4C5E-A23A-A16DB0B5B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C4E414B8-8848-4C5E-A23A-A16DB0B5B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">
                                            <p:graphicEl>
                                              <a:dgm id="{C4E414B8-8848-4C5E-A23A-A16DB0B5B1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2349DD-CC98-4F85-AC79-91D2750B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922349DD-CC98-4F85-AC79-91D2750B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922349DD-CC98-4F85-AC79-91D2750B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">
                                            <p:graphicEl>
                                              <a:dgm id="{922349DD-CC98-4F85-AC79-91D2750BA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77AB41-1D7C-4E0F-8C2F-42F472738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8F77AB41-1D7C-4E0F-8C2F-42F472738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8F77AB41-1D7C-4E0F-8C2F-42F472738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">
                                            <p:graphicEl>
                                              <a:dgm id="{8F77AB41-1D7C-4E0F-8C2F-42F4727385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AEE5B2-FFE2-44A8-8ACA-926F467EE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87AEE5B2-FFE2-44A8-8ACA-926F467EE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87AEE5B2-FFE2-44A8-8ACA-926F467EE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">
                                            <p:graphicEl>
                                              <a:dgm id="{87AEE5B2-FFE2-44A8-8ACA-926F467EE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2A280A-7F66-4D00-9DFF-B15595F3B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502A280A-7F66-4D00-9DFF-B15595F3B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502A280A-7F66-4D00-9DFF-B15595F3B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">
                                            <p:graphicEl>
                                              <a:dgm id="{502A280A-7F66-4D00-9DFF-B15595F3B5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544</Words>
  <Application>Microsoft Office PowerPoint</Application>
  <PresentationFormat>Custom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পরিচিতি</vt:lpstr>
      <vt:lpstr>Slide 3</vt:lpstr>
      <vt:lpstr>আজকের পাঠের বিষয়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পাঠের বিষয়</dc:title>
  <dc:creator>MD. ABDUL AZIZ SHARKER</dc:creator>
  <cp:lastModifiedBy>MD. ABDUL AZIZ SHARKER</cp:lastModifiedBy>
  <cp:revision>54</cp:revision>
  <dcterms:created xsi:type="dcterms:W3CDTF">2021-01-09T13:12:02Z</dcterms:created>
  <dcterms:modified xsi:type="dcterms:W3CDTF">2021-01-22T03:56:01Z</dcterms:modified>
</cp:coreProperties>
</file>