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3" r:id="rId4"/>
    <p:sldId id="268" r:id="rId5"/>
    <p:sldId id="278" r:id="rId6"/>
    <p:sldId id="282" r:id="rId7"/>
    <p:sldId id="259" r:id="rId8"/>
    <p:sldId id="262" r:id="rId9"/>
    <p:sldId id="263" r:id="rId10"/>
    <p:sldId id="264" r:id="rId11"/>
    <p:sldId id="281" r:id="rId12"/>
    <p:sldId id="270" r:id="rId13"/>
    <p:sldId id="266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72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38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65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77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37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3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5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3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7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5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340F-F8E9-4C4B-A04E-701AE4C6B64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1E0D-9A21-40FF-BE94-3F11046F3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2C2B27-841B-4FDD-AD77-F8A4307CE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65" y="2027582"/>
            <a:ext cx="7712765" cy="406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2E8514-5F6F-4163-97B0-5C82DD4306B7}"/>
              </a:ext>
            </a:extLst>
          </p:cNvPr>
          <p:cNvSpPr txBox="1"/>
          <p:nvPr/>
        </p:nvSpPr>
        <p:spPr>
          <a:xfrm>
            <a:off x="1504120" y="762000"/>
            <a:ext cx="617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8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981200"/>
            <a:ext cx="4495800" cy="366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42791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2400" y="304800"/>
            <a:ext cx="2819401" cy="2209800"/>
            <a:chOff x="3962400" y="304800"/>
            <a:chExt cx="2819401" cy="2209800"/>
          </a:xfrm>
        </p:grpSpPr>
        <p:sp>
          <p:nvSpPr>
            <p:cNvPr id="14" name="Oval Callout 13"/>
            <p:cNvSpPr/>
            <p:nvPr/>
          </p:nvSpPr>
          <p:spPr>
            <a:xfrm>
              <a:off x="3962400" y="304800"/>
              <a:ext cx="2819401" cy="2209800"/>
            </a:xfrm>
            <a:prstGeom prst="wedgeEllipseCallout">
              <a:avLst>
                <a:gd name="adj1" fmla="val -72635"/>
                <a:gd name="adj2" fmla="val 71690"/>
              </a:avLst>
            </a:prstGeom>
            <a:gradFill flip="none" rotWithShape="1">
              <a:gsLst>
                <a:gs pos="0">
                  <a:schemeClr val="bg1"/>
                </a:gs>
                <a:gs pos="17999">
                  <a:schemeClr val="bg1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chemeClr val="bg1"/>
                </a:gs>
                <a:gs pos="100000">
                  <a:schemeClr val="bg2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62401" y="658743"/>
              <a:ext cx="28194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 হালকা বাদামি থেকে হালকা ধূসর রঙের হয়।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39672" y="2266946"/>
            <a:ext cx="2766171" cy="2639826"/>
            <a:chOff x="5839672" y="2266946"/>
            <a:chExt cx="2766171" cy="2639826"/>
          </a:xfrm>
        </p:grpSpPr>
        <p:sp>
          <p:nvSpPr>
            <p:cNvPr id="15" name="Oval Callout 14"/>
            <p:cNvSpPr/>
            <p:nvPr/>
          </p:nvSpPr>
          <p:spPr>
            <a:xfrm rot="1859524">
              <a:off x="5839672" y="2266946"/>
              <a:ext cx="2766171" cy="2639826"/>
            </a:xfrm>
            <a:prstGeom prst="wedgeEllipseCallout">
              <a:avLst>
                <a:gd name="adj1" fmla="val -96028"/>
                <a:gd name="adj2" fmla="val 73456"/>
              </a:avLst>
            </a:prstGeom>
            <a:gradFill flip="none" rotWithShape="1">
              <a:gsLst>
                <a:gs pos="0">
                  <a:srgbClr val="5E9EFF"/>
                </a:gs>
                <a:gs pos="17000">
                  <a:srgbClr val="85C2FF"/>
                </a:gs>
                <a:gs pos="55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87525" y="2667000"/>
              <a:ext cx="2670464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মাটির কণা গুলো এঁটেল ও দোআঁশ মাটির কণার চেয়ে বড়। 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5577" y="4738502"/>
            <a:ext cx="2157845" cy="1834515"/>
            <a:chOff x="4445577" y="4738502"/>
            <a:chExt cx="2157845" cy="1834515"/>
          </a:xfrm>
        </p:grpSpPr>
        <p:sp>
          <p:nvSpPr>
            <p:cNvPr id="13" name="Oval Callout 12"/>
            <p:cNvSpPr/>
            <p:nvPr/>
          </p:nvSpPr>
          <p:spPr>
            <a:xfrm>
              <a:off x="4445577" y="4738502"/>
              <a:ext cx="2157845" cy="1834515"/>
            </a:xfrm>
            <a:prstGeom prst="wedgeEllipseCallout">
              <a:avLst>
                <a:gd name="adj1" fmla="val -93486"/>
                <a:gd name="adj2" fmla="val -58063"/>
              </a:avLst>
            </a:prstGeom>
            <a:gradFill flip="none" rotWithShape="1"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FFFF00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5334000"/>
              <a:ext cx="1905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 শুকনা এবং দানাময়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5FBA13-D738-4579-BBE6-10B2F26D905C}"/>
              </a:ext>
            </a:extLst>
          </p:cNvPr>
          <p:cNvSpPr/>
          <p:nvPr/>
        </p:nvSpPr>
        <p:spPr>
          <a:xfrm>
            <a:off x="212035" y="146685"/>
            <a:ext cx="8733182" cy="657216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3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98723"/>
            <a:ext cx="4802388" cy="3637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739576" y="237973"/>
            <a:ext cx="2073298" cy="1784917"/>
            <a:chOff x="5228791" y="348683"/>
            <a:chExt cx="2253961" cy="1784917"/>
          </a:xfrm>
          <a:gradFill flip="none" rotWithShape="1">
            <a:gsLst>
              <a:gs pos="0">
                <a:schemeClr val="bg1"/>
              </a:gs>
              <a:gs pos="25000">
                <a:schemeClr val="bg1"/>
              </a:gs>
              <a:gs pos="75000">
                <a:srgbClr val="FFFF00"/>
              </a:gs>
              <a:gs pos="100000">
                <a:srgbClr val="FFFF00"/>
              </a:gs>
            </a:gsLst>
            <a:lin ang="8100000" scaled="1"/>
            <a:tileRect/>
          </a:gradFill>
        </p:grpSpPr>
        <p:sp>
          <p:nvSpPr>
            <p:cNvPr id="8" name="Cloud Callout 7"/>
            <p:cNvSpPr/>
            <p:nvPr/>
          </p:nvSpPr>
          <p:spPr>
            <a:xfrm>
              <a:off x="5228791" y="348683"/>
              <a:ext cx="2253961" cy="1784917"/>
            </a:xfrm>
            <a:prstGeom prst="cloudCallout">
              <a:avLst>
                <a:gd name="adj1" fmla="val -62718"/>
                <a:gd name="adj2" fmla="val 866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21011" y="762574"/>
              <a:ext cx="2069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রং কালো ।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65186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50972" y="1462269"/>
            <a:ext cx="2635828" cy="1936591"/>
            <a:chOff x="6460259" y="1656326"/>
            <a:chExt cx="2635828" cy="1936591"/>
          </a:xfrm>
        </p:grpSpPr>
        <p:sp>
          <p:nvSpPr>
            <p:cNvPr id="9" name="Cloud Callout 8"/>
            <p:cNvSpPr/>
            <p:nvPr/>
          </p:nvSpPr>
          <p:spPr>
            <a:xfrm>
              <a:off x="6460259" y="1656326"/>
              <a:ext cx="2635828" cy="1936591"/>
            </a:xfrm>
            <a:prstGeom prst="cloudCallout">
              <a:avLst>
                <a:gd name="adj1" fmla="val -109829"/>
                <a:gd name="adj2" fmla="val 5366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00B0F0"/>
                </a:gs>
                <a:gs pos="100000">
                  <a:srgbClr val="00B0F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82354" y="2006335"/>
              <a:ext cx="238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হাতে ধরলে নরম এবং শুকনো অনুভব হয়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3964" y="3430683"/>
            <a:ext cx="2322800" cy="1784917"/>
            <a:chOff x="6355772" y="3594743"/>
            <a:chExt cx="2322800" cy="1784917"/>
          </a:xfrm>
        </p:grpSpPr>
        <p:sp>
          <p:nvSpPr>
            <p:cNvPr id="12" name="Cloud Callout 11"/>
            <p:cNvSpPr/>
            <p:nvPr/>
          </p:nvSpPr>
          <p:spPr>
            <a:xfrm>
              <a:off x="6424611" y="3594743"/>
              <a:ext cx="2253961" cy="1784917"/>
            </a:xfrm>
            <a:prstGeom prst="cloudCallout">
              <a:avLst>
                <a:gd name="adj1" fmla="val -123892"/>
                <a:gd name="adj2" fmla="val -19900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46000">
                  <a:srgbClr val="F197DE"/>
                </a:gs>
                <a:gs pos="100000">
                  <a:srgbClr val="B529AB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5772" y="3819374"/>
              <a:ext cx="2253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কণাগুলো বিভিন্ন আকারের।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35857" y="4917751"/>
            <a:ext cx="2590800" cy="1686202"/>
            <a:chOff x="4527591" y="5082740"/>
            <a:chExt cx="2590800" cy="1908290"/>
          </a:xfrm>
        </p:grpSpPr>
        <p:sp>
          <p:nvSpPr>
            <p:cNvPr id="11" name="Cloud Callout 10"/>
            <p:cNvSpPr/>
            <p:nvPr/>
          </p:nvSpPr>
          <p:spPr>
            <a:xfrm>
              <a:off x="4527591" y="5082740"/>
              <a:ext cx="2590800" cy="1908290"/>
            </a:xfrm>
            <a:prstGeom prst="cloudCallout">
              <a:avLst>
                <a:gd name="adj1" fmla="val -53135"/>
                <a:gd name="adj2" fmla="val -7380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80000">
                  <a:srgbClr val="FF8282"/>
                </a:gs>
                <a:gs pos="87000">
                  <a:srgbClr val="FF6666"/>
                </a:gs>
                <a:gs pos="26000">
                  <a:schemeClr val="bg1"/>
                </a:gs>
                <a:gs pos="100000">
                  <a:srgbClr val="FF000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5365" y="5344387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মাটিতে বালি কাদা এবং হিউমাস থাকে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6E71760-7F33-4455-AF8C-08647F386E9E}"/>
              </a:ext>
            </a:extLst>
          </p:cNvPr>
          <p:cNvSpPr/>
          <p:nvPr/>
        </p:nvSpPr>
        <p:spPr>
          <a:xfrm>
            <a:off x="185531" y="91871"/>
            <a:ext cx="8812696" cy="662698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0040" y="297843"/>
            <a:ext cx="4267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48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1BE9B452-D7BA-44FA-94E9-89DA7AB89F23}"/>
              </a:ext>
            </a:extLst>
          </p:cNvPr>
          <p:cNvSpPr/>
          <p:nvPr/>
        </p:nvSpPr>
        <p:spPr>
          <a:xfrm>
            <a:off x="344005" y="2428051"/>
            <a:ext cx="2584174" cy="79513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B462341A-7FB5-4116-85E6-EAB45D69A15C}"/>
              </a:ext>
            </a:extLst>
          </p:cNvPr>
          <p:cNvSpPr/>
          <p:nvPr/>
        </p:nvSpPr>
        <p:spPr>
          <a:xfrm>
            <a:off x="344005" y="3756024"/>
            <a:ext cx="2584174" cy="79513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D3F44377-B912-440B-A041-5D07CBE9FA0D}"/>
              </a:ext>
            </a:extLst>
          </p:cNvPr>
          <p:cNvSpPr/>
          <p:nvPr/>
        </p:nvSpPr>
        <p:spPr>
          <a:xfrm>
            <a:off x="344005" y="5083997"/>
            <a:ext cx="2584174" cy="79513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F5EF43-C729-4A90-A538-151AA0D686C3}"/>
              </a:ext>
            </a:extLst>
          </p:cNvPr>
          <p:cNvSpPr txBox="1"/>
          <p:nvPr/>
        </p:nvSpPr>
        <p:spPr>
          <a:xfrm>
            <a:off x="1775240" y="1307497"/>
            <a:ext cx="516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৩টি দলে ভাগ হয়ে বস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67A27C-B1B1-4E94-A978-33D7017AC013}"/>
              </a:ext>
            </a:extLst>
          </p:cNvPr>
          <p:cNvSpPr txBox="1"/>
          <p:nvPr/>
        </p:nvSpPr>
        <p:spPr>
          <a:xfrm>
            <a:off x="2993337" y="2462086"/>
            <a:ext cx="466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মাটির ২টি বৈশিষ্ট্য লেখ।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0BAE3A-9154-4511-B52C-35345454F81F}"/>
              </a:ext>
            </a:extLst>
          </p:cNvPr>
          <p:cNvSpPr txBox="1"/>
          <p:nvPr/>
        </p:nvSpPr>
        <p:spPr>
          <a:xfrm>
            <a:off x="2928179" y="3756024"/>
            <a:ext cx="466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 ২টি বৈশিষ্ট্য লেখ।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36615A-5330-4AEE-89B2-3DF96D63C458}"/>
              </a:ext>
            </a:extLst>
          </p:cNvPr>
          <p:cNvSpPr txBox="1"/>
          <p:nvPr/>
        </p:nvSpPr>
        <p:spPr>
          <a:xfrm>
            <a:off x="2928179" y="5290245"/>
            <a:ext cx="466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২টি বৈশিষ্ট্য লেখ।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71E5EA7-36C2-4DF6-BA4D-B84EA84C3C93}"/>
              </a:ext>
            </a:extLst>
          </p:cNvPr>
          <p:cNvSpPr/>
          <p:nvPr/>
        </p:nvSpPr>
        <p:spPr>
          <a:xfrm>
            <a:off x="198783" y="147721"/>
            <a:ext cx="8680174" cy="65711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24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1722" y="2362200"/>
            <a:ext cx="642730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ও 32 </a:t>
            </a:r>
            <a:r>
              <a:rPr lang="en-US" sz="5400" b="1" kern="0" dirty="0" err="1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kern="0" dirty="0">
              <a:ln w="11430"/>
              <a:solidFill>
                <a:srgbClr val="B529A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685799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4986DC-0C46-42FF-A372-3B21BB4443C3}"/>
              </a:ext>
            </a:extLst>
          </p:cNvPr>
          <p:cNvSpPr/>
          <p:nvPr/>
        </p:nvSpPr>
        <p:spPr>
          <a:xfrm>
            <a:off x="242581" y="172278"/>
            <a:ext cx="8715889" cy="65465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0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14" y="3043464"/>
            <a:ext cx="761637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ক)  মাটি কী?</a:t>
            </a:r>
          </a:p>
          <a:p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খ)  মাটির পাঁচটি উপাদানের নাম লিখ।</a:t>
            </a:r>
          </a:p>
          <a:p>
            <a:endParaRPr lang="en-US" sz="4800" b="1" dirty="0">
              <a:ln w="11430"/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26774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62BCD8-F7E7-42EF-8D6C-6332E2B56E38}"/>
              </a:ext>
            </a:extLst>
          </p:cNvPr>
          <p:cNvSpPr/>
          <p:nvPr/>
        </p:nvSpPr>
        <p:spPr>
          <a:xfrm>
            <a:off x="242581" y="172278"/>
            <a:ext cx="8715889" cy="65465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7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5629" y="293016"/>
            <a:ext cx="43127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6955D6-DEA0-4DFA-93C0-F1AB548E1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46"/>
          <a:stretch/>
        </p:blipFill>
        <p:spPr>
          <a:xfrm>
            <a:off x="2144832" y="1512106"/>
            <a:ext cx="4653533" cy="46503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43F96F-84E4-4EEE-A894-7DA94C6FBEC3}"/>
              </a:ext>
            </a:extLst>
          </p:cNvPr>
          <p:cNvSpPr/>
          <p:nvPr/>
        </p:nvSpPr>
        <p:spPr>
          <a:xfrm>
            <a:off x="242581" y="249382"/>
            <a:ext cx="8636375" cy="642381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20D1B0-74EB-4334-B14C-6DAAD7E949F2}"/>
              </a:ext>
            </a:extLst>
          </p:cNvPr>
          <p:cNvSpPr/>
          <p:nvPr/>
        </p:nvSpPr>
        <p:spPr>
          <a:xfrm>
            <a:off x="0" y="0"/>
            <a:ext cx="8636375" cy="646947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09259A-9043-4EA9-80D2-1A0E68933940}"/>
              </a:ext>
            </a:extLst>
          </p:cNvPr>
          <p:cNvSpPr/>
          <p:nvPr/>
        </p:nvSpPr>
        <p:spPr>
          <a:xfrm>
            <a:off x="485162" y="496738"/>
            <a:ext cx="8636375" cy="636126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3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39F97B-52ED-4006-B506-B2582E7257B4}"/>
              </a:ext>
            </a:extLst>
          </p:cNvPr>
          <p:cNvSpPr txBox="1"/>
          <p:nvPr/>
        </p:nvSpPr>
        <p:spPr>
          <a:xfrm>
            <a:off x="786847" y="1841693"/>
            <a:ext cx="7371523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bn-IN" sz="4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তেলিখাল</a:t>
            </a:r>
            <a:r>
              <a:rPr lang="bn-IN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834D7-F4B3-4C88-A584-E532049272B8}"/>
              </a:ext>
            </a:extLst>
          </p:cNvPr>
          <p:cNvSpPr/>
          <p:nvPr/>
        </p:nvSpPr>
        <p:spPr>
          <a:xfrm>
            <a:off x="198783" y="225287"/>
            <a:ext cx="8242852" cy="591046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39F97B-52ED-4006-B506-B2582E7257B4}"/>
              </a:ext>
            </a:extLst>
          </p:cNvPr>
          <p:cNvSpPr txBox="1"/>
          <p:nvPr/>
        </p:nvSpPr>
        <p:spPr>
          <a:xfrm>
            <a:off x="1573695" y="2147136"/>
            <a:ext cx="59667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</a:p>
          <a:p>
            <a:pPr algn="ctr"/>
            <a:r>
              <a:rPr lang="en-US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5(মাটি)</a:t>
            </a:r>
          </a:p>
          <a:p>
            <a:pPr algn="ctr"/>
            <a:r>
              <a:rPr lang="en-US" sz="4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্যাংশ:</a:t>
            </a:r>
            <a:r>
              <a:rPr lang="en-US" sz="48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ধরনের মাটি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834D7-F4B3-4C88-A584-E532049272B8}"/>
              </a:ext>
            </a:extLst>
          </p:cNvPr>
          <p:cNvSpPr/>
          <p:nvPr/>
        </p:nvSpPr>
        <p:spPr>
          <a:xfrm>
            <a:off x="198783" y="225287"/>
            <a:ext cx="8242852" cy="591046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1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5794" y="491503"/>
            <a:ext cx="590257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264" y="4943325"/>
            <a:ext cx="850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169" y="1881808"/>
            <a:ext cx="3830564" cy="28425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48" y="1881808"/>
            <a:ext cx="3807535" cy="28556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CCC498-30C3-41AD-9745-C08CDE2606B2}"/>
              </a:ext>
            </a:extLst>
          </p:cNvPr>
          <p:cNvSpPr/>
          <p:nvPr/>
        </p:nvSpPr>
        <p:spPr>
          <a:xfrm>
            <a:off x="242581" y="249382"/>
            <a:ext cx="8636375" cy="646947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7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5696" y="2807628"/>
            <a:ext cx="5044552" cy="273049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58109" y="3711211"/>
            <a:ext cx="419972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8241" y="1350046"/>
            <a:ext cx="3669594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আজকের</a:t>
            </a:r>
            <a:r>
              <a:rPr lang="en-US" sz="6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66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পাঠ</a:t>
            </a:r>
            <a:endParaRPr lang="en-US" sz="66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0EB1F3-6C4E-4914-B4D1-D6DDA3F5449E}"/>
              </a:ext>
            </a:extLst>
          </p:cNvPr>
          <p:cNvSpPr/>
          <p:nvPr/>
        </p:nvSpPr>
        <p:spPr>
          <a:xfrm>
            <a:off x="291548" y="251792"/>
            <a:ext cx="8242852" cy="591046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9B22CD-9BCD-4B73-B90A-37DA53CF316D}"/>
              </a:ext>
            </a:extLst>
          </p:cNvPr>
          <p:cNvSpPr/>
          <p:nvPr/>
        </p:nvSpPr>
        <p:spPr>
          <a:xfrm>
            <a:off x="443948" y="404192"/>
            <a:ext cx="8242852" cy="59104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7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61" y="3429000"/>
            <a:ext cx="874643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9297" y="1030357"/>
            <a:ext cx="432522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all" normalizeH="0" baseline="0" noProof="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0" cap="all" normalizeH="0" baseline="0" noProof="0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CC51B1-15A2-4D6E-9559-6B8D3BC2BDCD}"/>
              </a:ext>
            </a:extLst>
          </p:cNvPr>
          <p:cNvSpPr/>
          <p:nvPr/>
        </p:nvSpPr>
        <p:spPr>
          <a:xfrm>
            <a:off x="185531" y="265043"/>
            <a:ext cx="8242852" cy="591046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4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মাটি কী দিয়ে তৈরি?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991428" cy="523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186330" y="6138866"/>
            <a:ext cx="2523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8751" y="5454456"/>
            <a:ext cx="23968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61097" y="4876800"/>
            <a:ext cx="2317173" cy="43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0058" y="4003963"/>
            <a:ext cx="2219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1097" y="2857242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09442" y="2486376"/>
            <a:ext cx="24439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 বস্তু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5587" y="3641120"/>
            <a:ext cx="12918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442" y="4535268"/>
            <a:ext cx="12219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0100" y="5181600"/>
            <a:ext cx="11873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1121" y="583917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কাদামাটি</a:t>
            </a:r>
          </a:p>
        </p:txBody>
      </p:sp>
    </p:spTree>
    <p:extLst>
      <p:ext uri="{BB962C8B-B14F-4D97-AF65-F5344CB8AC3E}">
        <p14:creationId xmlns:p14="http://schemas.microsoft.com/office/powerpoint/2010/main" xmlns="" val="35497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455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101" y="383741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7432" y="3685769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0782" y="6204466"/>
            <a:ext cx="2265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077" y="1062427"/>
            <a:ext cx="3712833" cy="2724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3916925"/>
            <a:ext cx="3581400" cy="2378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586" y="1062427"/>
            <a:ext cx="3315694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70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91" y="286450"/>
            <a:ext cx="4469493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মাটির বৈশিষ্ট্য: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0190" y="1048870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24399" y="614640"/>
            <a:ext cx="2511136" cy="2051245"/>
            <a:chOff x="5337464" y="990600"/>
            <a:chExt cx="2511136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10" name="Cloud 9"/>
            <p:cNvSpPr/>
            <p:nvPr/>
          </p:nvSpPr>
          <p:spPr>
            <a:xfrm>
              <a:off x="5337464" y="990600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400" y="1289126"/>
              <a:ext cx="2286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এঁটেল মাটি সাধারণত লালচে রঙের হয়।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01808" y="2444285"/>
            <a:ext cx="3005575" cy="2369368"/>
            <a:chOff x="6073975" y="3118431"/>
            <a:chExt cx="2576457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grpSpPr>
        <p:sp>
          <p:nvSpPr>
            <p:cNvPr id="11" name="Cloud 10"/>
            <p:cNvSpPr/>
            <p:nvPr/>
          </p:nvSpPr>
          <p:spPr>
            <a:xfrm>
              <a:off x="6139296" y="3118431"/>
              <a:ext cx="2511136" cy="2051245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41000">
                  <a:srgbClr val="C4F4F7"/>
                </a:gs>
                <a:gs pos="73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3975" y="3464802"/>
              <a:ext cx="2514600" cy="1358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ভেজা হাতে ধরলে আঠালো মনে হয়, শুকনো মাটি মসৃণ।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4785973"/>
            <a:ext cx="2511136" cy="1767227"/>
            <a:chOff x="5110596" y="4806755"/>
            <a:chExt cx="2511136" cy="2051245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grpSpPr>
        <p:sp>
          <p:nvSpPr>
            <p:cNvPr id="12" name="Cloud 11"/>
            <p:cNvSpPr/>
            <p:nvPr/>
          </p:nvSpPr>
          <p:spPr>
            <a:xfrm>
              <a:off x="5110596" y="4806755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6796" y="5177518"/>
              <a:ext cx="205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মাটির কণা সবচেয়ে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76" y="2184839"/>
            <a:ext cx="4412872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778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254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User</cp:lastModifiedBy>
  <cp:revision>21</cp:revision>
  <dcterms:created xsi:type="dcterms:W3CDTF">2020-02-02T13:07:08Z</dcterms:created>
  <dcterms:modified xsi:type="dcterms:W3CDTF">2021-01-22T10:50:06Z</dcterms:modified>
</cp:coreProperties>
</file>