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hidul3462@gmail.com" userId="261f70e9846a6570" providerId="LiveId" clId="{859EEC3B-F5A8-A947-94D2-3B8314BD7C56}"/>
    <pc:docChg chg="undo redo custSel addSld delSld modSld addMainMaster delMainMaster">
      <pc:chgData name="shohidul3462@gmail.com" userId="261f70e9846a6570" providerId="LiveId" clId="{859EEC3B-F5A8-A947-94D2-3B8314BD7C56}" dt="2021-01-22T03:06:15.131" v="944" actId="688"/>
      <pc:docMkLst>
        <pc:docMk/>
      </pc:docMkLst>
      <pc:sldChg chg="addSp delSp modSp mod setBg modNotesTx">
        <pc:chgData name="shohidul3462@gmail.com" userId="261f70e9846a6570" providerId="LiveId" clId="{859EEC3B-F5A8-A947-94D2-3B8314BD7C56}" dt="2021-01-22T01:43:47.543" v="108" actId="207"/>
        <pc:sldMkLst>
          <pc:docMk/>
          <pc:sldMk cId="1704340402" sldId="256"/>
        </pc:sldMkLst>
        <pc:spChg chg="mod">
          <ac:chgData name="shohidul3462@gmail.com" userId="261f70e9846a6570" providerId="LiveId" clId="{859EEC3B-F5A8-A947-94D2-3B8314BD7C56}" dt="2021-01-22T01:43:47.543" v="108" actId="207"/>
          <ac:spMkLst>
            <pc:docMk/>
            <pc:sldMk cId="1704340402" sldId="256"/>
            <ac:spMk id="2" creationId="{ED6AE941-F372-2A4B-B88C-17678B3F41AE}"/>
          </ac:spMkLst>
        </pc:spChg>
        <pc:spChg chg="add del mod">
          <ac:chgData name="shohidul3462@gmail.com" userId="261f70e9846a6570" providerId="LiveId" clId="{859EEC3B-F5A8-A947-94D2-3B8314BD7C56}" dt="2021-01-22T01:37:47.009" v="64" actId="478"/>
          <ac:spMkLst>
            <pc:docMk/>
            <pc:sldMk cId="1704340402" sldId="256"/>
            <ac:spMk id="6" creationId="{F1A3E811-FA07-3546-8797-F36D5C27E88C}"/>
          </ac:spMkLst>
        </pc:spChg>
        <pc:picChg chg="add mod">
          <ac:chgData name="shohidul3462@gmail.com" userId="261f70e9846a6570" providerId="LiveId" clId="{859EEC3B-F5A8-A947-94D2-3B8314BD7C56}" dt="2021-01-22T01:36:23.918" v="4" actId="14100"/>
          <ac:picMkLst>
            <pc:docMk/>
            <pc:sldMk cId="1704340402" sldId="256"/>
            <ac:picMk id="4" creationId="{4B6185E3-2813-6148-94C2-D4076DFB8845}"/>
          </ac:picMkLst>
        </pc:picChg>
      </pc:sldChg>
      <pc:sldChg chg="addSp modSp new mod setBg">
        <pc:chgData name="shohidul3462@gmail.com" userId="261f70e9846a6570" providerId="LiveId" clId="{859EEC3B-F5A8-A947-94D2-3B8314BD7C56}" dt="2021-01-22T02:12:59.721" v="514" actId="14100"/>
        <pc:sldMkLst>
          <pc:docMk/>
          <pc:sldMk cId="2337360899" sldId="257"/>
        </pc:sldMkLst>
        <pc:spChg chg="mod">
          <ac:chgData name="shohidul3462@gmail.com" userId="261f70e9846a6570" providerId="LiveId" clId="{859EEC3B-F5A8-A947-94D2-3B8314BD7C56}" dt="2021-01-22T01:44:49.342" v="137" actId="207"/>
          <ac:spMkLst>
            <pc:docMk/>
            <pc:sldMk cId="2337360899" sldId="257"/>
            <ac:spMk id="2" creationId="{73E34A70-81FA-FA4E-982F-9739964DADAD}"/>
          </ac:spMkLst>
        </pc:spChg>
        <pc:spChg chg="mod">
          <ac:chgData name="shohidul3462@gmail.com" userId="261f70e9846a6570" providerId="LiveId" clId="{859EEC3B-F5A8-A947-94D2-3B8314BD7C56}" dt="2021-01-22T01:48:55.407" v="198" actId="20577"/>
          <ac:spMkLst>
            <pc:docMk/>
            <pc:sldMk cId="2337360899" sldId="257"/>
            <ac:spMk id="3" creationId="{1F85334C-C1FE-FA4B-8952-1AE17A3F6404}"/>
          </ac:spMkLst>
        </pc:spChg>
        <pc:picChg chg="add mod">
          <ac:chgData name="shohidul3462@gmail.com" userId="261f70e9846a6570" providerId="LiveId" clId="{859EEC3B-F5A8-A947-94D2-3B8314BD7C56}" dt="2021-01-22T02:12:59.721" v="514" actId="14100"/>
          <ac:picMkLst>
            <pc:docMk/>
            <pc:sldMk cId="2337360899" sldId="257"/>
            <ac:picMk id="4" creationId="{EDDD233D-0B78-EC4B-9126-BCF81371C5D9}"/>
          </ac:picMkLst>
        </pc:picChg>
      </pc:sldChg>
      <pc:sldChg chg="addSp modSp new mod setBg">
        <pc:chgData name="shohidul3462@gmail.com" userId="261f70e9846a6570" providerId="LiveId" clId="{859EEC3B-F5A8-A947-94D2-3B8314BD7C56}" dt="2021-01-22T01:55:12.038" v="281" actId="1076"/>
        <pc:sldMkLst>
          <pc:docMk/>
          <pc:sldMk cId="1773640702" sldId="258"/>
        </pc:sldMkLst>
        <pc:spChg chg="mod">
          <ac:chgData name="shohidul3462@gmail.com" userId="261f70e9846a6570" providerId="LiveId" clId="{859EEC3B-F5A8-A947-94D2-3B8314BD7C56}" dt="2021-01-22T01:52:49.811" v="276" actId="20577"/>
          <ac:spMkLst>
            <pc:docMk/>
            <pc:sldMk cId="1773640702" sldId="258"/>
            <ac:spMk id="3" creationId="{6B86B922-549B-3449-A6C1-9B6AC22420B5}"/>
          </ac:spMkLst>
        </pc:spChg>
        <pc:picChg chg="add mod">
          <ac:chgData name="shohidul3462@gmail.com" userId="261f70e9846a6570" providerId="LiveId" clId="{859EEC3B-F5A8-A947-94D2-3B8314BD7C56}" dt="2021-01-22T01:55:12.038" v="281" actId="1076"/>
          <ac:picMkLst>
            <pc:docMk/>
            <pc:sldMk cId="1773640702" sldId="258"/>
            <ac:picMk id="4" creationId="{CC9A801B-511D-7F46-92C3-BA51B4787CE6}"/>
          </ac:picMkLst>
        </pc:picChg>
      </pc:sldChg>
      <pc:sldChg chg="addSp delSp modSp new">
        <pc:chgData name="shohidul3462@gmail.com" userId="261f70e9846a6570" providerId="LiveId" clId="{859EEC3B-F5A8-A947-94D2-3B8314BD7C56}" dt="2021-01-22T01:57:36.358" v="294" actId="14100"/>
        <pc:sldMkLst>
          <pc:docMk/>
          <pc:sldMk cId="4013441542" sldId="259"/>
        </pc:sldMkLst>
        <pc:spChg chg="del">
          <ac:chgData name="shohidul3462@gmail.com" userId="261f70e9846a6570" providerId="LiveId" clId="{859EEC3B-F5A8-A947-94D2-3B8314BD7C56}" dt="2021-01-22T01:56:30.681" v="283" actId="931"/>
          <ac:spMkLst>
            <pc:docMk/>
            <pc:sldMk cId="4013441542" sldId="259"/>
            <ac:spMk id="3" creationId="{8DA61171-1F5D-CC46-B1FF-4322571B394E}"/>
          </ac:spMkLst>
        </pc:spChg>
        <pc:picChg chg="add mod ord">
          <ac:chgData name="shohidul3462@gmail.com" userId="261f70e9846a6570" providerId="LiveId" clId="{859EEC3B-F5A8-A947-94D2-3B8314BD7C56}" dt="2021-01-22T01:56:38.876" v="286" actId="14100"/>
          <ac:picMkLst>
            <pc:docMk/>
            <pc:sldMk cId="4013441542" sldId="259"/>
            <ac:picMk id="4" creationId="{00E0F896-8599-9941-B2C4-812077AEFD85}"/>
          </ac:picMkLst>
        </pc:picChg>
        <pc:picChg chg="add mod">
          <ac:chgData name="shohidul3462@gmail.com" userId="261f70e9846a6570" providerId="LiveId" clId="{859EEC3B-F5A8-A947-94D2-3B8314BD7C56}" dt="2021-01-22T01:57:36.358" v="294" actId="14100"/>
          <ac:picMkLst>
            <pc:docMk/>
            <pc:sldMk cId="4013441542" sldId="259"/>
            <ac:picMk id="5" creationId="{C6AB6A9D-395C-0340-AA50-7CFD21C2EDFB}"/>
          </ac:picMkLst>
        </pc:picChg>
      </pc:sldChg>
      <pc:sldChg chg="modSp new mod setBg">
        <pc:chgData name="shohidul3462@gmail.com" userId="261f70e9846a6570" providerId="LiveId" clId="{859EEC3B-F5A8-A947-94D2-3B8314BD7C56}" dt="2021-01-22T02:03:00.853" v="378"/>
        <pc:sldMkLst>
          <pc:docMk/>
          <pc:sldMk cId="3329700987" sldId="260"/>
        </pc:sldMkLst>
        <pc:spChg chg="mod">
          <ac:chgData name="shohidul3462@gmail.com" userId="261f70e9846a6570" providerId="LiveId" clId="{859EEC3B-F5A8-A947-94D2-3B8314BD7C56}" dt="2021-01-22T02:02:50.194" v="377" actId="207"/>
          <ac:spMkLst>
            <pc:docMk/>
            <pc:sldMk cId="3329700987" sldId="260"/>
            <ac:spMk id="3" creationId="{A0371D25-F5ED-0040-8731-4ED7F5F21574}"/>
          </ac:spMkLst>
        </pc:spChg>
      </pc:sldChg>
      <pc:sldChg chg="addSp delSp modSp new">
        <pc:chgData name="shohidul3462@gmail.com" userId="261f70e9846a6570" providerId="LiveId" clId="{859EEC3B-F5A8-A947-94D2-3B8314BD7C56}" dt="2021-01-22T02:05:35.091" v="393" actId="14100"/>
        <pc:sldMkLst>
          <pc:docMk/>
          <pc:sldMk cId="2538555314" sldId="261"/>
        </pc:sldMkLst>
        <pc:spChg chg="del">
          <ac:chgData name="shohidul3462@gmail.com" userId="261f70e9846a6570" providerId="LiveId" clId="{859EEC3B-F5A8-A947-94D2-3B8314BD7C56}" dt="2021-01-22T02:03:33.689" v="380" actId="931"/>
          <ac:spMkLst>
            <pc:docMk/>
            <pc:sldMk cId="2538555314" sldId="261"/>
            <ac:spMk id="3" creationId="{077FE182-3A43-7B4D-9A01-97DE9CC4ADB7}"/>
          </ac:spMkLst>
        </pc:spChg>
        <pc:picChg chg="add mod ord">
          <ac:chgData name="shohidul3462@gmail.com" userId="261f70e9846a6570" providerId="LiveId" clId="{859EEC3B-F5A8-A947-94D2-3B8314BD7C56}" dt="2021-01-22T02:05:21.248" v="389" actId="14100"/>
          <ac:picMkLst>
            <pc:docMk/>
            <pc:sldMk cId="2538555314" sldId="261"/>
            <ac:picMk id="4" creationId="{2A435A16-6405-0743-9981-5BCD97D3F6B0}"/>
          </ac:picMkLst>
        </pc:picChg>
        <pc:picChg chg="add mod">
          <ac:chgData name="shohidul3462@gmail.com" userId="261f70e9846a6570" providerId="LiveId" clId="{859EEC3B-F5A8-A947-94D2-3B8314BD7C56}" dt="2021-01-22T02:05:35.091" v="393" actId="14100"/>
          <ac:picMkLst>
            <pc:docMk/>
            <pc:sldMk cId="2538555314" sldId="261"/>
            <ac:picMk id="5" creationId="{0A003AA5-C551-0E46-B8D5-B6F637CA7885}"/>
          </ac:picMkLst>
        </pc:picChg>
      </pc:sldChg>
      <pc:sldChg chg="modSp new mod setBg">
        <pc:chgData name="shohidul3462@gmail.com" userId="261f70e9846a6570" providerId="LiveId" clId="{859EEC3B-F5A8-A947-94D2-3B8314BD7C56}" dt="2021-01-22T02:09:23.208" v="467"/>
        <pc:sldMkLst>
          <pc:docMk/>
          <pc:sldMk cId="4101003300" sldId="262"/>
        </pc:sldMkLst>
        <pc:spChg chg="mod">
          <ac:chgData name="shohidul3462@gmail.com" userId="261f70e9846a6570" providerId="LiveId" clId="{859EEC3B-F5A8-A947-94D2-3B8314BD7C56}" dt="2021-01-22T02:09:09.924" v="466" actId="20577"/>
          <ac:spMkLst>
            <pc:docMk/>
            <pc:sldMk cId="4101003300" sldId="262"/>
            <ac:spMk id="3" creationId="{6A95FF29-FE8D-5840-AC02-CE115ED8A3BA}"/>
          </ac:spMkLst>
        </pc:spChg>
      </pc:sldChg>
      <pc:sldChg chg="addSp modSp new mod modClrScheme chgLayout">
        <pc:chgData name="shohidul3462@gmail.com" userId="261f70e9846a6570" providerId="LiveId" clId="{859EEC3B-F5A8-A947-94D2-3B8314BD7C56}" dt="2021-01-22T02:55:46.406" v="867" actId="20577"/>
        <pc:sldMkLst>
          <pc:docMk/>
          <pc:sldMk cId="2771872320" sldId="263"/>
        </pc:sldMkLst>
        <pc:spChg chg="mod ord">
          <ac:chgData name="shohidul3462@gmail.com" userId="261f70e9846a6570" providerId="LiveId" clId="{859EEC3B-F5A8-A947-94D2-3B8314BD7C56}" dt="2021-01-22T02:27:05.957" v="615" actId="20577"/>
          <ac:spMkLst>
            <pc:docMk/>
            <pc:sldMk cId="2771872320" sldId="263"/>
            <ac:spMk id="2" creationId="{CC5A02D3-4DAD-3B44-875C-B8BB166B3758}"/>
          </ac:spMkLst>
        </pc:spChg>
        <pc:spChg chg="mod ord">
          <ac:chgData name="shohidul3462@gmail.com" userId="261f70e9846a6570" providerId="LiveId" clId="{859EEC3B-F5A8-A947-94D2-3B8314BD7C56}" dt="2021-01-22T02:53:23.401" v="863" actId="22"/>
          <ac:spMkLst>
            <pc:docMk/>
            <pc:sldMk cId="2771872320" sldId="263"/>
            <ac:spMk id="3" creationId="{E810CCB9-4FD1-154F-9D2C-C114CB8DEF4C}"/>
          </ac:spMkLst>
        </pc:spChg>
        <pc:spChg chg="add mod ord">
          <ac:chgData name="shohidul3462@gmail.com" userId="261f70e9846a6570" providerId="LiveId" clId="{859EEC3B-F5A8-A947-94D2-3B8314BD7C56}" dt="2021-01-22T02:49:41.843" v="860" actId="20577"/>
          <ac:spMkLst>
            <pc:docMk/>
            <pc:sldMk cId="2771872320" sldId="263"/>
            <ac:spMk id="4" creationId="{84936799-F0F0-7D4A-8665-308BC47BB24C}"/>
          </ac:spMkLst>
        </pc:spChg>
        <pc:spChg chg="add mod">
          <ac:chgData name="shohidul3462@gmail.com" userId="261f70e9846a6570" providerId="LiveId" clId="{859EEC3B-F5A8-A947-94D2-3B8314BD7C56}" dt="2021-01-22T02:55:46.406" v="867" actId="20577"/>
          <ac:spMkLst>
            <pc:docMk/>
            <pc:sldMk cId="2771872320" sldId="263"/>
            <ac:spMk id="6" creationId="{7B3083B2-67B3-CD40-AEF8-5E7B708A6846}"/>
          </ac:spMkLst>
        </pc:spChg>
      </pc:sldChg>
      <pc:sldChg chg="addSp delSp modSp new">
        <pc:chgData name="shohidul3462@gmail.com" userId="261f70e9846a6570" providerId="LiveId" clId="{859EEC3B-F5A8-A947-94D2-3B8314BD7C56}" dt="2021-01-22T02:19:32.934" v="582" actId="207"/>
        <pc:sldMkLst>
          <pc:docMk/>
          <pc:sldMk cId="4279747532" sldId="264"/>
        </pc:sldMkLst>
        <pc:spChg chg="mod">
          <ac:chgData name="shohidul3462@gmail.com" userId="261f70e9846a6570" providerId="LiveId" clId="{859EEC3B-F5A8-A947-94D2-3B8314BD7C56}" dt="2021-01-22T02:19:32.934" v="582" actId="207"/>
          <ac:spMkLst>
            <pc:docMk/>
            <pc:sldMk cId="4279747532" sldId="264"/>
            <ac:spMk id="2" creationId="{61B0CC7F-4667-AA45-9CE5-118D85355167}"/>
          </ac:spMkLst>
        </pc:spChg>
        <pc:spChg chg="del">
          <ac:chgData name="shohidul3462@gmail.com" userId="261f70e9846a6570" providerId="LiveId" clId="{859EEC3B-F5A8-A947-94D2-3B8314BD7C56}" dt="2021-01-22T02:14:45.751" v="516" actId="931"/>
          <ac:spMkLst>
            <pc:docMk/>
            <pc:sldMk cId="4279747532" sldId="264"/>
            <ac:spMk id="3" creationId="{6F076B43-2A5C-D74F-8633-C96DEE11FA43}"/>
          </ac:spMkLst>
        </pc:spChg>
        <pc:spChg chg="del">
          <ac:chgData name="shohidul3462@gmail.com" userId="261f70e9846a6570" providerId="LiveId" clId="{859EEC3B-F5A8-A947-94D2-3B8314BD7C56}" dt="2021-01-22T02:15:30.466" v="522" actId="931"/>
          <ac:spMkLst>
            <pc:docMk/>
            <pc:sldMk cId="4279747532" sldId="264"/>
            <ac:spMk id="4" creationId="{509FE40C-89B5-D141-84E9-0E0149A8FE86}"/>
          </ac:spMkLst>
        </pc:spChg>
        <pc:picChg chg="add mod ord">
          <ac:chgData name="shohidul3462@gmail.com" userId="261f70e9846a6570" providerId="LiveId" clId="{859EEC3B-F5A8-A947-94D2-3B8314BD7C56}" dt="2021-01-22T02:16:32.409" v="537" actId="14100"/>
          <ac:picMkLst>
            <pc:docMk/>
            <pc:sldMk cId="4279747532" sldId="264"/>
            <ac:picMk id="5" creationId="{F0CCA7CD-B03F-A447-B9D4-6ED9585F6278}"/>
          </ac:picMkLst>
        </pc:picChg>
        <pc:picChg chg="add mod ord">
          <ac:chgData name="shohidul3462@gmail.com" userId="261f70e9846a6570" providerId="LiveId" clId="{859EEC3B-F5A8-A947-94D2-3B8314BD7C56}" dt="2021-01-22T02:18:56.804" v="579" actId="1076"/>
          <ac:picMkLst>
            <pc:docMk/>
            <pc:sldMk cId="4279747532" sldId="264"/>
            <ac:picMk id="6" creationId="{3E2DBE58-8E10-954A-A5DE-D3272ADB8784}"/>
          </ac:picMkLst>
        </pc:picChg>
      </pc:sldChg>
      <pc:sldChg chg="new del">
        <pc:chgData name="shohidul3462@gmail.com" userId="261f70e9846a6570" providerId="LiveId" clId="{859EEC3B-F5A8-A947-94D2-3B8314BD7C56}" dt="2021-01-22T02:56:27.948" v="869" actId="21"/>
        <pc:sldMkLst>
          <pc:docMk/>
          <pc:sldMk cId="3539812606" sldId="265"/>
        </pc:sldMkLst>
      </pc:sldChg>
      <pc:sldChg chg="addSp delSp modSp new mod setBg">
        <pc:chgData name="shohidul3462@gmail.com" userId="261f70e9846a6570" providerId="LiveId" clId="{859EEC3B-F5A8-A947-94D2-3B8314BD7C56}" dt="2021-01-22T02:59:16.633" v="895"/>
        <pc:sldMkLst>
          <pc:docMk/>
          <pc:sldMk cId="3883654247" sldId="265"/>
        </pc:sldMkLst>
        <pc:spChg chg="mod">
          <ac:chgData name="shohidul3462@gmail.com" userId="261f70e9846a6570" providerId="LiveId" clId="{859EEC3B-F5A8-A947-94D2-3B8314BD7C56}" dt="2021-01-22T02:57:21.701" v="878" actId="20577"/>
          <ac:spMkLst>
            <pc:docMk/>
            <pc:sldMk cId="3883654247" sldId="265"/>
            <ac:spMk id="2" creationId="{6CECD854-7428-4640-A44A-A782D74B21EF}"/>
          </ac:spMkLst>
        </pc:spChg>
        <pc:spChg chg="del">
          <ac:chgData name="shohidul3462@gmail.com" userId="261f70e9846a6570" providerId="LiveId" clId="{859EEC3B-F5A8-A947-94D2-3B8314BD7C56}" dt="2021-01-22T02:56:45.961" v="872" actId="21"/>
          <ac:spMkLst>
            <pc:docMk/>
            <pc:sldMk cId="3883654247" sldId="265"/>
            <ac:spMk id="3" creationId="{0B69DE36-FF66-8540-BFEB-46618B1AFB6B}"/>
          </ac:spMkLst>
        </pc:spChg>
        <pc:spChg chg="del">
          <ac:chgData name="shohidul3462@gmail.com" userId="261f70e9846a6570" providerId="LiveId" clId="{859EEC3B-F5A8-A947-94D2-3B8314BD7C56}" dt="2021-01-22T02:56:41.681" v="871" actId="21"/>
          <ac:spMkLst>
            <pc:docMk/>
            <pc:sldMk cId="3883654247" sldId="265"/>
            <ac:spMk id="4" creationId="{9AD607E9-042B-D34B-BDFB-718ACB4F7541}"/>
          </ac:spMkLst>
        </pc:spChg>
        <pc:spChg chg="add mod">
          <ac:chgData name="shohidul3462@gmail.com" userId="261f70e9846a6570" providerId="LiveId" clId="{859EEC3B-F5A8-A947-94D2-3B8314BD7C56}" dt="2021-01-22T02:58:51.773" v="894" actId="20577"/>
          <ac:spMkLst>
            <pc:docMk/>
            <pc:sldMk cId="3883654247" sldId="265"/>
            <ac:spMk id="6" creationId="{F138BC8A-BD6B-5F43-B69A-DC65D3195043}"/>
          </ac:spMkLst>
        </pc:spChg>
      </pc:sldChg>
      <pc:sldChg chg="addSp delSp modSp new">
        <pc:chgData name="shohidul3462@gmail.com" userId="261f70e9846a6570" providerId="LiveId" clId="{859EEC3B-F5A8-A947-94D2-3B8314BD7C56}" dt="2021-01-22T03:02:33.610" v="918" actId="1076"/>
        <pc:sldMkLst>
          <pc:docMk/>
          <pc:sldMk cId="4050687829" sldId="266"/>
        </pc:sldMkLst>
        <pc:spChg chg="mod">
          <ac:chgData name="shohidul3462@gmail.com" userId="261f70e9846a6570" providerId="LiveId" clId="{859EEC3B-F5A8-A947-94D2-3B8314BD7C56}" dt="2021-01-22T03:00:56.046" v="908" actId="27636"/>
          <ac:spMkLst>
            <pc:docMk/>
            <pc:sldMk cId="4050687829" sldId="266"/>
            <ac:spMk id="2" creationId="{927D3F70-129A-204F-853B-0B66A36D5421}"/>
          </ac:spMkLst>
        </pc:spChg>
        <pc:spChg chg="del">
          <ac:chgData name="shohidul3462@gmail.com" userId="261f70e9846a6570" providerId="LiveId" clId="{859EEC3B-F5A8-A947-94D2-3B8314BD7C56}" dt="2021-01-22T03:00:01.495" v="898" actId="21"/>
          <ac:spMkLst>
            <pc:docMk/>
            <pc:sldMk cId="4050687829" sldId="266"/>
            <ac:spMk id="3" creationId="{5EA4FBE2-0D1E-A74F-B912-71A8235977F4}"/>
          </ac:spMkLst>
        </pc:spChg>
        <pc:spChg chg="del">
          <ac:chgData name="shohidul3462@gmail.com" userId="261f70e9846a6570" providerId="LiveId" clId="{859EEC3B-F5A8-A947-94D2-3B8314BD7C56}" dt="2021-01-22T02:59:57.344" v="897" actId="21"/>
          <ac:spMkLst>
            <pc:docMk/>
            <pc:sldMk cId="4050687829" sldId="266"/>
            <ac:spMk id="4" creationId="{D4CD064B-B245-6E4A-9A11-42D1B7A084F1}"/>
          </ac:spMkLst>
        </pc:spChg>
        <pc:spChg chg="add del mod">
          <ac:chgData name="shohidul3462@gmail.com" userId="261f70e9846a6570" providerId="LiveId" clId="{859EEC3B-F5A8-A947-94D2-3B8314BD7C56}" dt="2021-01-22T03:01:16.830" v="910" actId="21"/>
          <ac:spMkLst>
            <pc:docMk/>
            <pc:sldMk cId="4050687829" sldId="266"/>
            <ac:spMk id="6" creationId="{8E783D26-E4A4-564E-9791-BAE42A75E2AF}"/>
          </ac:spMkLst>
        </pc:spChg>
        <pc:picChg chg="add mod">
          <ac:chgData name="shohidul3462@gmail.com" userId="261f70e9846a6570" providerId="LiveId" clId="{859EEC3B-F5A8-A947-94D2-3B8314BD7C56}" dt="2021-01-22T03:02:33.610" v="918" actId="1076"/>
          <ac:picMkLst>
            <pc:docMk/>
            <pc:sldMk cId="4050687829" sldId="266"/>
            <ac:picMk id="7" creationId="{CDDD22B9-94A7-5943-B970-A02A0DA535C9}"/>
          </ac:picMkLst>
        </pc:picChg>
      </pc:sldChg>
      <pc:sldChg chg="addSp delSp modSp new">
        <pc:chgData name="shohidul3462@gmail.com" userId="261f70e9846a6570" providerId="LiveId" clId="{859EEC3B-F5A8-A947-94D2-3B8314BD7C56}" dt="2021-01-22T03:06:15.131" v="944" actId="688"/>
        <pc:sldMkLst>
          <pc:docMk/>
          <pc:sldMk cId="3588789161" sldId="267"/>
        </pc:sldMkLst>
        <pc:spChg chg="del">
          <ac:chgData name="shohidul3462@gmail.com" userId="261f70e9846a6570" providerId="LiveId" clId="{859EEC3B-F5A8-A947-94D2-3B8314BD7C56}" dt="2021-01-22T03:03:00.469" v="921" actId="21"/>
          <ac:spMkLst>
            <pc:docMk/>
            <pc:sldMk cId="3588789161" sldId="267"/>
            <ac:spMk id="3" creationId="{409F83ED-FA99-B14A-9541-A0A48E615A2B}"/>
          </ac:spMkLst>
        </pc:spChg>
        <pc:spChg chg="del">
          <ac:chgData name="shohidul3462@gmail.com" userId="261f70e9846a6570" providerId="LiveId" clId="{859EEC3B-F5A8-A947-94D2-3B8314BD7C56}" dt="2021-01-22T03:02:57.423" v="920" actId="21"/>
          <ac:spMkLst>
            <pc:docMk/>
            <pc:sldMk cId="3588789161" sldId="267"/>
            <ac:spMk id="4" creationId="{430D68D9-D01B-7D49-810C-F27E2C13C006}"/>
          </ac:spMkLst>
        </pc:spChg>
        <pc:picChg chg="add mod">
          <ac:chgData name="shohidul3462@gmail.com" userId="261f70e9846a6570" providerId="LiveId" clId="{859EEC3B-F5A8-A947-94D2-3B8314BD7C56}" dt="2021-01-22T03:06:15.131" v="944" actId="688"/>
          <ac:picMkLst>
            <pc:docMk/>
            <pc:sldMk cId="3588789161" sldId="267"/>
            <ac:picMk id="5" creationId="{C24A44FD-F6A1-CD41-87C6-B6967B4028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C933-5EC5-7241-8422-CCD9C34F251F}" type="datetimeFigureOut">
              <a:rPr lang="en-US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71166-0734-AF40-A7B7-4DB51AF1F42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স্বাগতম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71166-0734-AF40-A7B7-4DB51AF1F42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1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1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2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8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6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3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3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9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E941-F372-2A4B-B88C-17678B3F4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09600"/>
            <a:ext cx="9144000" cy="4119563"/>
          </a:xfrm>
        </p:spPr>
        <p:txBody>
          <a:bodyPr/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i="1">
                <a:solidFill>
                  <a:schemeClr val="tx1"/>
                </a:solidFill>
              </a:rPr>
              <a:t>স্বাগতম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C4CEC-1264-7A41-A840-E5B2421C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6185E3-2813-6148-94C2-D4076DFB8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020550" cy="53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D854-7428-4640-A44A-A782D74B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বাড়ির কাজ</a:t>
            </a:r>
            <a:br>
              <a:rPr lang="en-GB"/>
            </a:b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38BC8A-BD6B-5F43-B69A-DC65D3195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>
            <a:normAutofit/>
          </a:bodyPr>
          <a:lstStyle/>
          <a:p>
            <a:r>
              <a:rPr lang="en-GB" sz="4000"/>
              <a:t>সংঘের সংজ্ঞা দাও</a:t>
            </a:r>
          </a:p>
          <a:p>
            <a:r>
              <a:rPr lang="en-GB" sz="4000"/>
              <a:t>প্রতিষ্ঠানের সংজ্ঞা দাও</a:t>
            </a:r>
          </a:p>
          <a:p>
            <a:r>
              <a:rPr lang="en-GB" sz="4000"/>
              <a:t>সংঘ ও প্রতিষ্ঠানের মধ্যে পার্থক্য লিখ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8365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3F70-129A-204F-853B-0B66A36D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প্রতিষ্ঠান সংঘকে কিভাবে পরিচালনা করে দেখ</a:t>
            </a:r>
            <a:br>
              <a:rPr lang="en-GB"/>
            </a:b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DD22B9-94A7-5943-B970-A02A0DA53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2" y="1514473"/>
            <a:ext cx="10553700" cy="123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12EA-A85D-B342-9E3A-48949BDA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4A44FD-F6A1-CD41-87C6-B6967B40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8750" y="-283797"/>
            <a:ext cx="18449500" cy="74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4A70-81FA-FA4E-982F-9739964D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                </a:t>
            </a:r>
            <a:r>
              <a:rPr lang="en-GB" sz="8000">
                <a:solidFill>
                  <a:srgbClr val="00B050"/>
                </a:solidFill>
              </a:rPr>
              <a:t>পরিচিতি</a:t>
            </a:r>
            <a:endParaRPr lang="en-US" sz="800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334C-C1FE-FA4B-8952-1AE17A3F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7200"/>
              <a:t>মোঃ সহিদুল ইসলাম</a:t>
            </a:r>
          </a:p>
          <a:p>
            <a:r>
              <a:rPr lang="en-GB" sz="7200"/>
              <a:t>প্রভাষক,</a:t>
            </a:r>
          </a:p>
          <a:p>
            <a:r>
              <a:rPr lang="en-GB" sz="7200"/>
              <a:t>দইখাওয়া আদর্শ কলেজ</a:t>
            </a:r>
          </a:p>
          <a:p>
            <a:r>
              <a:rPr lang="en-GB" sz="7200"/>
              <a:t>হাতীবান্ধা লালমনিরহাট।</a:t>
            </a:r>
            <a:endParaRPr lang="en-US" sz="7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DD233D-0B78-EC4B-9126-BCF81371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94" y="-18288"/>
            <a:ext cx="540105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6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B383-CA51-DF43-9C52-26FD49F1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B922-549B-3449-A6C1-9B6AC224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/>
              <a:t>বিষয়ঃসমাজবিজ্ঞান
শ্রেনীঃএকাদশ
অধ্যায়ঃচতুর্থ</a:t>
            </a:r>
            <a:endParaRPr lang="en-US" sz="6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9A801B-511D-7F46-92C3-BA51B478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46" y="2738629"/>
            <a:ext cx="540105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4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3278-9499-CA4C-8326-54FFDF35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E0F896-8599-9941-B2C4-812077AEF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11" y="0"/>
            <a:ext cx="5917728" cy="68580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6AB6A9D-395C-0340-AA50-7CFD21C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44" y="124380"/>
            <a:ext cx="7413643" cy="74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02F7-1D97-7645-9E2D-096626AB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1D25-F5ED-0040-8731-4ED7F5F2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7200"/>
              <a:t>এছবি তোমাদের পঠিত কোন বিষয়ের সাথে সম্পৃক্ত বলে মনে কর-
দেখ এটি হচ্ছে </a:t>
            </a:r>
            <a:r>
              <a:rPr lang="en-GB" sz="7200">
                <a:solidFill>
                  <a:srgbClr val="FFC000"/>
                </a:solidFill>
              </a:rPr>
              <a:t>সংঘ</a:t>
            </a:r>
            <a:endParaRPr lang="en-US" sz="72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0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9080-6B8C-BB42-AABF-D7FAC7D2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435A16-6405-0743-9981-5BCD97D3F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267"/>
            <a:ext cx="6096000" cy="640086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003AA5-C551-0E46-B8D5-B6F637CA7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4267"/>
            <a:ext cx="6095999" cy="67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5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1749-905B-3140-A4EB-A63776F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FF29-FE8D-5840-AC02-CE115ED8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/>
              <a:t>এগূলো কিসের ছবি বলতে পার-
হ্যা এগুলো হচ্ছে
</a:t>
            </a:r>
            <a:r>
              <a:rPr lang="en-GB" sz="6000">
                <a:solidFill>
                  <a:schemeClr val="accent1"/>
                </a:solidFill>
              </a:rPr>
              <a:t>প্রতিষ্ঠান</a:t>
            </a:r>
            <a:endParaRPr lang="en-US" sz="6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0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02D3-4DAD-3B44-875C-B8BB166B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সংঘ ওপ্রতিষ্ঠানের মধ্যে পার্থক্য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CCB9-4FD1-154F-9D2C-C114CB8D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359789" y="2327910"/>
            <a:ext cx="7864602" cy="41967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400"/>
              <a:t>                                               </a:t>
            </a:r>
            <a:r>
              <a:rPr lang="en-GB" sz="4400">
                <a:solidFill>
                  <a:srgbClr val="0070C0"/>
                </a:solidFill>
              </a:rPr>
              <a:t>সংঘ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                                     উদ্দেশ্যমূলকসংগঠন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                                      আমরা সংঘের সদস্য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                                     সংঘ সদস্য  দ্বারা চিহ্নিত করা যায়
                                              সংঘ বা সমিতি মূর্ত ধারনা বহন করে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                                   একটি সংঘে অনেকগুলো প্রতিষ্ঠানে থাকতে                                     পারে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                                    সংঘ কেবল মাত্র </a:t>
            </a:r>
            <a:r>
              <a:rPr lang="en-GB" sz="4400"/>
              <a:t>এটা</a:t>
            </a:r>
            <a:r>
              <a:rPr lang="en-GB" sz="4400">
                <a:solidFill>
                  <a:srgbClr val="0070C0"/>
                </a:solidFill>
              </a:rPr>
              <a:t>সমাজের বিশেষ গোষ্ঠীর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                                      বিশেষ উদ্দেশ্য সাধনে ব্যাপৃত থাকে</a:t>
            </a: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36799-F0F0-7D4A-8665-308BC47BB2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          প্রতিষ্ঠা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প্রতিষ্ঠানঃ হচ্ছে সংঘের কার্যক্রম আমরা প্রতিষ্ঠান সদস্য নই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প্রতিষ্ঠান কার্যপ্রণালীর উপায় কে নির্দেশ করে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প্রতিষ্ঠান বিমুর্ত ধারণা বহন করে</a:t>
            </a: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কতগুলো প্রতিষ্ঠান একাধিক সমিতির সঙ্গে যুক্ত</a:t>
            </a:r>
          </a:p>
          <a:p>
            <a:pPr marL="0" indent="0">
              <a:buNone/>
            </a:pPr>
            <a:endParaRPr lang="en-GB" sz="440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4400">
                <a:solidFill>
                  <a:srgbClr val="0070C0"/>
                </a:solidFill>
              </a:rPr>
              <a:t>সমাজের সামগ্রিক কার্যাবলী সম্পাদনের জন্য প্রতিষ্ঠান আবশ্যকতা অপরিসীম</a:t>
            </a:r>
          </a:p>
          <a:p>
            <a:pPr marL="0" indent="0">
              <a:buNone/>
            </a:pP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083B2-67B3-CD40-AEF8-5E7B708A6846}"/>
              </a:ext>
            </a:extLst>
          </p:cNvPr>
          <p:cNvSpPr txBox="1"/>
          <p:nvPr/>
        </p:nvSpPr>
        <p:spPr>
          <a:xfrm>
            <a:off x="762000" y="324433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CC7F-4667-AA45-9CE5-118D8535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প্রতিষ্ঠান</a:t>
            </a:r>
            <a:r>
              <a:rPr lang="en-GB"/>
              <a:t>                          </a:t>
            </a:r>
            <a:r>
              <a:rPr lang="en-GB" sz="6000">
                <a:solidFill>
                  <a:schemeClr val="accent1"/>
                </a:solidFill>
              </a:rPr>
              <a:t>সংঘ</a:t>
            </a:r>
            <a:endParaRPr lang="en-US" sz="6000">
              <a:solidFill>
                <a:schemeClr val="accent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0CCA7CD-B03F-A447-B9D4-6ED9585F62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5" y="1428750"/>
            <a:ext cx="5619022" cy="5600699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E2DBE58-8E10-954A-A5DE-D3272ADB87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6056" y="1428750"/>
            <a:ext cx="5677189" cy="5600699"/>
          </a:xfrm>
        </p:spPr>
      </p:pic>
    </p:spTree>
    <p:extLst>
      <p:ext uri="{BB962C8B-B14F-4D97-AF65-F5344CB8AC3E}">
        <p14:creationId xmlns:p14="http://schemas.microsoft.com/office/powerpoint/2010/main" val="4279747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Wood Type</vt:lpstr>
      <vt:lpstr>স্বাগতম</vt:lpstr>
      <vt:lpstr>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সংঘ ওপ্রতিষ্ঠানের মধ্যে পার্থক্য</vt:lpstr>
      <vt:lpstr>প্রতিষ্ঠান                          সংঘ</vt:lpstr>
      <vt:lpstr>বাড়ির কাজ </vt:lpstr>
      <vt:lpstr>প্রতিষ্ঠান সংঘকে কিভাবে পরিচালনা করে দেখ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shohidul3462@gmail.com</dc:creator>
  <cp:lastModifiedBy>shohidul3462@gmail.com</cp:lastModifiedBy>
  <cp:revision>6</cp:revision>
  <dcterms:created xsi:type="dcterms:W3CDTF">2021-01-22T01:34:06Z</dcterms:created>
  <dcterms:modified xsi:type="dcterms:W3CDTF">2021-01-22T05:07:48Z</dcterms:modified>
</cp:coreProperties>
</file>