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64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7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2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3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36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72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93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25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9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7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3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A87F11-FC81-404B-B8AE-6F047D53BEF1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A70B6F-32BE-43D5-ACCD-309A1DB9F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468" y="1413849"/>
            <a:ext cx="10287486" cy="5688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Welcome to Multimedia  Class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39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20570" y="523592"/>
            <a:ext cx="8618899" cy="1600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Teachers information</a:t>
            </a: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6048" y="2123792"/>
            <a:ext cx="6352515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Arial" pitchFamily="34" charset="0"/>
              <a:buNone/>
            </a:pPr>
            <a:r>
              <a:rPr lang="en-US" b="1" dirty="0" err="1" smtClean="0">
                <a:latin typeface="Book Antiqua" pitchFamily="18" charset="0"/>
              </a:rPr>
              <a:t>Mazada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Akter</a:t>
            </a:r>
            <a:endParaRPr lang="en-US" b="1" dirty="0" smtClean="0">
              <a:latin typeface="Book Antiqua" pitchFamily="18" charset="0"/>
            </a:endParaRPr>
          </a:p>
          <a:p>
            <a:pPr indent="0" algn="just">
              <a:buFont typeface="Arial" pitchFamily="34" charset="0"/>
              <a:buNone/>
            </a:pPr>
            <a:r>
              <a:rPr lang="en-US" b="1" dirty="0" smtClean="0">
                <a:latin typeface="Book Antiqua" pitchFamily="18" charset="0"/>
              </a:rPr>
              <a:t>Lecturer (English)</a:t>
            </a:r>
          </a:p>
          <a:p>
            <a:pPr indent="0" algn="just">
              <a:buFont typeface="Arial" pitchFamily="34" charset="0"/>
              <a:buNone/>
            </a:pPr>
            <a:r>
              <a:rPr lang="en-US" b="1" dirty="0" err="1" smtClean="0">
                <a:latin typeface="Book Antiqua" pitchFamily="18" charset="0"/>
              </a:rPr>
              <a:t>Barabor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alim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Madrasha</a:t>
            </a:r>
            <a:endParaRPr lang="en-US" b="1" dirty="0" smtClean="0">
              <a:latin typeface="Book Antiqua" pitchFamily="18" charset="0"/>
            </a:endParaRPr>
          </a:p>
          <a:p>
            <a:pPr indent="0" algn="just">
              <a:buFont typeface="Arial" pitchFamily="34" charset="0"/>
              <a:buNone/>
            </a:pPr>
            <a:r>
              <a:rPr lang="en-US" b="1" dirty="0" smtClean="0">
                <a:latin typeface="Book Antiqua" pitchFamily="18" charset="0"/>
              </a:rPr>
              <a:t>Class IX-X</a:t>
            </a:r>
          </a:p>
          <a:p>
            <a:pPr indent="0" algn="just">
              <a:buFont typeface="Arial" pitchFamily="34" charset="0"/>
              <a:buNone/>
            </a:pPr>
            <a:r>
              <a:rPr lang="en-US" b="1" dirty="0" smtClean="0">
                <a:latin typeface="Book Antiqua" pitchFamily="18" charset="0"/>
              </a:rPr>
              <a:t>Subject : English Second paper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7625" y="2060748"/>
            <a:ext cx="3753322" cy="38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219201"/>
            <a:ext cx="76200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Our today’s lesson is-- </a:t>
            </a:r>
            <a:endParaRPr lang="en-US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980854" y="2209799"/>
            <a:ext cx="7162800" cy="1676400"/>
          </a:xfrm>
          <a:prstGeom prst="downArrowCallout">
            <a:avLst>
              <a:gd name="adj1" fmla="val 38714"/>
              <a:gd name="adj2" fmla="val 42143"/>
              <a:gd name="adj3" fmla="val 25000"/>
              <a:gd name="adj4" fmla="val 5905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Book Antiqua" pitchFamily="18" charset="0"/>
              </a:rPr>
              <a:t>Transformation</a:t>
            </a:r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28180" y="3324884"/>
            <a:ext cx="7467600" cy="2438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Book Antiqua" pitchFamily="18" charset="0"/>
              </a:rPr>
              <a:t>Superlative 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Book Antiqua" pitchFamily="18" charset="0"/>
              </a:rPr>
              <a:t>to 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Book Antiqua" pitchFamily="18" charset="0"/>
              </a:rPr>
              <a:t>positive degree</a:t>
            </a:r>
            <a:endParaRPr lang="en-US" sz="40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422" y="624688"/>
            <a:ext cx="10909426" cy="8691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How to change superlative (with one of the) into positive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199" y="1545769"/>
            <a:ext cx="1600201" cy="4398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Very few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1524000"/>
            <a:ext cx="60960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portion after superlative degree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067800" y="1579408"/>
            <a:ext cx="1702252" cy="3854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a</a:t>
            </a:r>
            <a:r>
              <a:rPr lang="en-US" b="1" dirty="0" smtClean="0">
                <a:latin typeface="Book Antiqua" pitchFamily="18" charset="0"/>
              </a:rPr>
              <a:t>re/were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841248" y="1494829"/>
            <a:ext cx="1128665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so/as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2323541"/>
            <a:ext cx="51054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p</a:t>
            </a:r>
            <a:r>
              <a:rPr lang="en-US" b="1" dirty="0" smtClean="0">
                <a:latin typeface="Book Antiqua" pitchFamily="18" charset="0"/>
              </a:rPr>
              <a:t>ositive form of adjective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2415232"/>
            <a:ext cx="381000" cy="2297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00" b="1" dirty="0" smtClean="0">
                <a:latin typeface="Book Antiqua" pitchFamily="18" charset="0"/>
              </a:rPr>
              <a:t>as</a:t>
            </a:r>
            <a:endParaRPr lang="en-US" sz="900" b="1" dirty="0"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2299257"/>
            <a:ext cx="47244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subject (word before verb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33600" y="1623922"/>
            <a:ext cx="266700" cy="3053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+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49393" y="1651136"/>
            <a:ext cx="266700" cy="3053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+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041109" y="1651136"/>
            <a:ext cx="150891" cy="3053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+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2399462"/>
            <a:ext cx="266700" cy="3053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+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7064" y="2399462"/>
            <a:ext cx="266700" cy="3053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+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712" y="2897985"/>
            <a:ext cx="10837752" cy="6578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Dhaka  is  one of the biggest   cities in Bangladesh.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199" y="3808912"/>
            <a:ext cx="1905000" cy="541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Subject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5799" y="3879620"/>
            <a:ext cx="2133601" cy="1112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Superlative degree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80414" y="3779047"/>
            <a:ext cx="5181600" cy="1132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portion after superlative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 degree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45174" y="3722307"/>
            <a:ext cx="1028700" cy="480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verb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5950" y="4937032"/>
            <a:ext cx="2084614" cy="6096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Very few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09900" y="4992480"/>
            <a:ext cx="4343400" cy="6096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cities in Bangladesh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38340" y="5103432"/>
            <a:ext cx="688521" cy="3289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are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2998" y="5103432"/>
            <a:ext cx="481692" cy="3244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20826" y="4992480"/>
            <a:ext cx="808264" cy="5759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big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23747" y="4992480"/>
            <a:ext cx="1619248" cy="4354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Dhaka.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56998" y="5107897"/>
            <a:ext cx="481692" cy="3244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as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004" y="573386"/>
            <a:ext cx="105918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Change the sentences into positive degree</a:t>
            </a:r>
            <a:endParaRPr lang="en-US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629" y="2022695"/>
            <a:ext cx="10970914" cy="2438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err="1" smtClean="0">
                <a:latin typeface="Book Antiqua" pitchFamily="18" charset="0"/>
              </a:rPr>
              <a:t>Hazrat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>
                <a:latin typeface="Book Antiqua" pitchFamily="18" charset="0"/>
              </a:rPr>
              <a:t>O</a:t>
            </a:r>
            <a:r>
              <a:rPr lang="en-US" b="1" dirty="0" smtClean="0">
                <a:latin typeface="Book Antiqua" pitchFamily="18" charset="0"/>
              </a:rPr>
              <a:t>mar was one of the greatest caliphs of Islam.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was one of the most obedient followers of prophet Muhammad (</a:t>
            </a:r>
            <a:r>
              <a:rPr lang="en-US" b="1" dirty="0" err="1" smtClean="0">
                <a:latin typeface="Book Antiqua" pitchFamily="18" charset="0"/>
              </a:rPr>
              <a:t>Sm</a:t>
            </a:r>
            <a:r>
              <a:rPr lang="en-US" b="1" dirty="0" smtClean="0">
                <a:latin typeface="Book Antiqua" pitchFamily="18" charset="0"/>
              </a:rPr>
              <a:t>).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ruled one of the biggest peninsulas in the world.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was considered one of the noblest rulers in Islamic world.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is one of the best models for all rulers.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838200"/>
            <a:ext cx="77724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Assignment at home.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90800"/>
            <a:ext cx="11963400" cy="3276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He is the best boy in the class.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Akbar was one of the greatest kings of India.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Padma is the biggest river in Bangladesh.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Cox’s Bazar is one of the largest sea beaches in the world.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My country is the most beautiful country in South Asia.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53489" y="1249379"/>
            <a:ext cx="7810122" cy="424607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Thanks </a:t>
            </a:r>
            <a:r>
              <a:rPr lang="en-US" sz="2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Every body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more today, See you next time.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218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Abc</dc:creator>
  <cp:lastModifiedBy>Pc Abc</cp:lastModifiedBy>
  <cp:revision>2</cp:revision>
  <dcterms:created xsi:type="dcterms:W3CDTF">2021-01-22T15:34:01Z</dcterms:created>
  <dcterms:modified xsi:type="dcterms:W3CDTF">2021-01-22T15:49:43Z</dcterms:modified>
</cp:coreProperties>
</file>