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81" r:id="rId3"/>
    <p:sldId id="280" r:id="rId4"/>
    <p:sldId id="264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zi\Desktop\inde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"/>
            <a:ext cx="6405563" cy="6405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812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s=0,n,c;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	</a:t>
            </a:r>
          </a:p>
          <a:p>
            <a:r>
              <a:rPr lang="en-US" dirty="0" smtClean="0"/>
              <a:t>for(c=1;c&lt;=</a:t>
            </a:r>
            <a:r>
              <a:rPr lang="en-US" dirty="0" err="1" smtClean="0"/>
              <a:t>n;c</a:t>
            </a:r>
            <a:r>
              <a:rPr lang="en-US" dirty="0" smtClean="0"/>
              <a:t>=c+2)</a:t>
            </a:r>
          </a:p>
          <a:p>
            <a:r>
              <a:rPr lang="en-US" dirty="0" smtClean="0"/>
              <a:t>s=</a:t>
            </a:r>
            <a:r>
              <a:rPr lang="en-US" dirty="0" err="1" smtClean="0"/>
              <a:t>s+c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("The result is %</a:t>
            </a:r>
            <a:r>
              <a:rPr lang="en-US" dirty="0" err="1" smtClean="0"/>
              <a:t>d",s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1066800"/>
            <a:ext cx="5407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1+3+৫+……………….</a:t>
            </a:r>
            <a:r>
              <a:rPr lang="en-US" dirty="0" err="1" smtClean="0"/>
              <a:t>সিরিজের</a:t>
            </a:r>
            <a:r>
              <a:rPr lang="en-US" dirty="0" smtClean="0"/>
              <a:t> </a:t>
            </a:r>
            <a:r>
              <a:rPr lang="en-US" dirty="0" err="1" smtClean="0"/>
              <a:t>যোগফল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16002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s=0;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c=1;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	</a:t>
            </a:r>
          </a:p>
          <a:p>
            <a:r>
              <a:rPr lang="en-US" dirty="0" smtClean="0"/>
              <a:t>while(c&lt;=n)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s=</a:t>
            </a:r>
            <a:r>
              <a:rPr lang="en-US" dirty="0" err="1" smtClean="0"/>
              <a:t>s+c</a:t>
            </a:r>
            <a:r>
              <a:rPr lang="en-US" dirty="0" smtClean="0"/>
              <a:t>;</a:t>
            </a:r>
          </a:p>
          <a:p>
            <a:r>
              <a:rPr lang="en-US" dirty="0" smtClean="0"/>
              <a:t>	c=</a:t>
            </a:r>
            <a:r>
              <a:rPr lang="en-US" dirty="0" err="1" smtClean="0"/>
              <a:t>c+2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("The result is %</a:t>
            </a:r>
            <a:r>
              <a:rPr lang="en-US" dirty="0" err="1" smtClean="0"/>
              <a:t>d",s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7526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f,n,c</a:t>
            </a:r>
            <a:r>
              <a:rPr lang="en-US" dirty="0" smtClean="0"/>
              <a:t>;</a:t>
            </a:r>
          </a:p>
          <a:p>
            <a:r>
              <a:rPr lang="en-US" dirty="0" smtClean="0"/>
              <a:t>f=1;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	</a:t>
            </a:r>
          </a:p>
          <a:p>
            <a:r>
              <a:rPr lang="en-US" dirty="0" smtClean="0"/>
              <a:t>for(c=1;c&lt;=</a:t>
            </a:r>
            <a:r>
              <a:rPr lang="en-US" dirty="0" err="1" smtClean="0"/>
              <a:t>n;c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f=f*c 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("The Result is:%</a:t>
            </a:r>
            <a:r>
              <a:rPr lang="en-US" dirty="0" err="1" smtClean="0"/>
              <a:t>d",f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066800"/>
            <a:ext cx="5615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ফ্যাক্টরিয়াল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48580"/>
            <a:ext cx="46482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 #include&lt;</a:t>
            </a: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stdio.h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 main()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int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n,i,sum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printf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(" n = ? ");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scanf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("%</a:t>
            </a: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d",&amp;n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sum=0;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=1; // initialization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while(</a:t>
            </a: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&lt;=n)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sum = sum + </a:t>
            </a: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++;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printf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("sum = %</a:t>
            </a:r>
            <a:r>
              <a:rPr lang="en-US" sz="2400" dirty="0" err="1" smtClean="0">
                <a:latin typeface="Arial Unicode MS" pitchFamily="34" charset="-128"/>
                <a:cs typeface="Arial" pitchFamily="34" charset="0"/>
              </a:rPr>
              <a:t>d",sum</a:t>
            </a: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return 0;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Unicode MS" pitchFamily="34" charset="-128"/>
                <a:cs typeface="Arial" pitchFamily="34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609600"/>
            <a:ext cx="411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while() </a:t>
            </a:r>
            <a:r>
              <a:rPr lang="as-IN" dirty="0" smtClean="0"/>
              <a:t>লুপ দিয়ে একটি প্রোগ্রাম করা যাক যেটি নিচের ধারাটির যোগফল নির্ণয় করবেঃ</a:t>
            </a:r>
            <a:r>
              <a:rPr lang="en-US" dirty="0" smtClean="0"/>
              <a:t> </a:t>
            </a:r>
            <a:r>
              <a:rPr lang="as-IN" dirty="0" smtClean="0"/>
              <a:t>1+2+3+4..</a:t>
            </a:r>
            <a:r>
              <a:rPr lang="en-US" dirty="0" smtClean="0"/>
              <a:t>N </a:t>
            </a:r>
            <a:r>
              <a:rPr lang="as-IN" dirty="0" smtClean="0"/>
              <a:t>এখানে পদ সংখ্যা কীবোর্ড থেকে দেওয়া হবে আর আউটপুটে ঐ পদ পর্যন্ত ধারাটির যোগফল দেখাবে। যেমন, কীবোর্ড থেকে 3 ইনপুট দিলে 1+2+3 এর ফলাফল 6 দেখাবে।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62400" y="1676400"/>
            <a:ext cx="34451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88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4620" y="3810000"/>
            <a:ext cx="370878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আহম্মদ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প্রদর্শক-রসায়ন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দাউদপুর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পরিচালক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পিসিটিআই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দাউদপুর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০১৭১৯৫৪২০৫১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3810000"/>
            <a:ext cx="4227555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: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একাদশ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তথ্য ও যোগাযোগ প্রযুক্তি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৫ম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আজকের বিষয়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সি প্রোগ্রামিং ল্যাঙ্গয়েজ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		</a:t>
            </a:r>
            <a:endParaRPr lang="en-US" sz="20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edupro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24819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962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225" y="114300"/>
            <a:ext cx="626966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পূর্ণ</a:t>
            </a:r>
            <a:r>
              <a:rPr lang="en-US" dirty="0" smtClean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সংখ্যাটি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main()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a,b,c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("Enter the value of a =  ");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d",&amp;a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("Enter the value of b =  ");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d",&amp;b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("Enter the value of c =  ");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d",&amp;c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if((a&gt;b)&amp;&amp;(a&gt;c))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("The largest number is=%d\</a:t>
            </a:r>
            <a:r>
              <a:rPr lang="en-US" sz="2400" dirty="0" err="1" smtClean="0"/>
              <a:t>n",a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else if ((b&gt;a)&amp;&amp;(b&gt;c))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("The largest number is=%d\</a:t>
            </a:r>
            <a:r>
              <a:rPr lang="en-US" sz="2400" dirty="0" err="1" smtClean="0"/>
              <a:t>n",b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else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("The largest number is=%d\</a:t>
            </a:r>
            <a:r>
              <a:rPr lang="en-US" sz="2400" dirty="0" err="1" smtClean="0"/>
              <a:t>n",c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return 0;</a:t>
            </a:r>
          </a:p>
          <a:p>
            <a:r>
              <a:rPr lang="en-US" sz="2400" dirty="0" smtClean="0"/>
              <a:t>}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424667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ছাত্রের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> </a:t>
            </a:r>
            <a:r>
              <a:rPr lang="en-US" dirty="0" err="1" smtClean="0"/>
              <a:t>নম্বরের</a:t>
            </a:r>
            <a:r>
              <a:rPr lang="en-US" dirty="0" smtClean="0"/>
              <a:t> </a:t>
            </a:r>
            <a:r>
              <a:rPr lang="en-US" dirty="0" err="1" smtClean="0"/>
              <a:t>ভিত্তিতে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9144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  main()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m;</a:t>
            </a:r>
          </a:p>
          <a:p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d",&amp;m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if(m&gt;=80)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("Grade=A+");</a:t>
            </a:r>
          </a:p>
          <a:p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d",&amp;m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if(m&gt;=70)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("Grade=A");</a:t>
            </a:r>
          </a:p>
          <a:p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d",&amp;m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if (m&gt;=60)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("Grade=A-");</a:t>
            </a:r>
          </a:p>
          <a:p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d",&amp;m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if (m&gt;=50)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("Grade=B");</a:t>
            </a:r>
          </a:p>
          <a:p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d",&amp;m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if (m&gt;=40)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("Grade=C");</a:t>
            </a:r>
          </a:p>
          <a:p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d",&amp;m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if (m&gt;=33)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("Grade=D");</a:t>
            </a:r>
          </a:p>
          <a:p>
            <a:r>
              <a:rPr lang="en-US" sz="1600" dirty="0" smtClean="0"/>
              <a:t>else</a:t>
            </a:r>
          </a:p>
          <a:p>
            <a:r>
              <a:rPr lang="en-US" sz="1600" dirty="0" err="1" smtClean="0"/>
              <a:t>printf</a:t>
            </a:r>
            <a:r>
              <a:rPr lang="en-US" sz="1600" dirty="0" smtClean="0"/>
              <a:t>("Grade=F");</a:t>
            </a:r>
          </a:p>
          <a:p>
            <a:r>
              <a:rPr lang="en-US" sz="1600" dirty="0" smtClean="0"/>
              <a:t>return 0;</a:t>
            </a:r>
          </a:p>
          <a:p>
            <a:r>
              <a:rPr lang="en-US" sz="1600" dirty="0" smtClean="0"/>
              <a:t>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00200"/>
            <a:ext cx="281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c;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for(c=1;c&lt;=10;c++)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("%d\</a:t>
            </a:r>
            <a:r>
              <a:rPr lang="en-US" dirty="0" err="1" smtClean="0"/>
              <a:t>n",c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838200"/>
            <a:ext cx="485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 </a:t>
            </a:r>
            <a:r>
              <a:rPr lang="en-US" dirty="0" err="1" smtClean="0"/>
              <a:t>হতে</a:t>
            </a:r>
            <a:r>
              <a:rPr lang="en-US" dirty="0" smtClean="0"/>
              <a:t> ১০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সংখ্যাগুলো</a:t>
            </a:r>
            <a:r>
              <a:rPr lang="en-US" dirty="0" smtClean="0"/>
              <a:t> </a:t>
            </a:r>
            <a:r>
              <a:rPr lang="en-US" dirty="0" err="1" smtClean="0"/>
              <a:t>প্রদর্শনের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1600200"/>
            <a:ext cx="266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c;</a:t>
            </a:r>
          </a:p>
          <a:p>
            <a:r>
              <a:rPr lang="en-US" dirty="0" smtClean="0"/>
              <a:t>c=1;</a:t>
            </a:r>
          </a:p>
          <a:p>
            <a:r>
              <a:rPr lang="en-US" dirty="0" smtClean="0"/>
              <a:t>while(c&lt;=1110)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("%d\</a:t>
            </a:r>
            <a:r>
              <a:rPr lang="en-US" dirty="0" err="1" smtClean="0"/>
              <a:t>n",c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c++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r>
              <a:rPr lang="en-US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188987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=1;</a:t>
            </a:r>
          </a:p>
          <a:p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&lt;=5)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("%d\</a:t>
            </a:r>
            <a:r>
              <a:rPr lang="en-US" dirty="0" err="1" smtClean="0"/>
              <a:t>n",i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990600"/>
            <a:ext cx="5257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#include&lt;</a:t>
            </a:r>
            <a:r>
              <a:rPr lang="en-US" sz="3600" dirty="0" err="1" smtClean="0"/>
              <a:t>stdio.h</a:t>
            </a:r>
            <a:r>
              <a:rPr lang="en-US" sz="3600" dirty="0" smtClean="0"/>
              <a:t>&gt;</a:t>
            </a:r>
          </a:p>
          <a:p>
            <a:r>
              <a:rPr lang="en-US" sz="3600" dirty="0" smtClean="0"/>
              <a:t>main()</a:t>
            </a:r>
          </a:p>
          <a:p>
            <a:r>
              <a:rPr lang="en-US" sz="3600" dirty="0" smtClean="0"/>
              <a:t>{</a:t>
            </a:r>
          </a:p>
          <a:p>
            <a:r>
              <a:rPr lang="en-US" sz="3600" dirty="0" smtClean="0"/>
              <a:t>	</a:t>
            </a:r>
            <a:r>
              <a:rPr lang="en-US" sz="3600" dirty="0" err="1" smtClean="0"/>
              <a:t>int</a:t>
            </a:r>
            <a:r>
              <a:rPr lang="en-US" sz="3600" dirty="0" smtClean="0"/>
              <a:t> c;</a:t>
            </a:r>
          </a:p>
          <a:p>
            <a:r>
              <a:rPr lang="en-US" sz="3600" dirty="0" smtClean="0"/>
              <a:t>	</a:t>
            </a:r>
          </a:p>
          <a:p>
            <a:r>
              <a:rPr lang="en-US" sz="3600" dirty="0" smtClean="0"/>
              <a:t>	for(c=</a:t>
            </a:r>
            <a:r>
              <a:rPr lang="en-US" sz="3600" dirty="0" err="1" smtClean="0"/>
              <a:t>1;c</a:t>
            </a:r>
            <a:r>
              <a:rPr lang="en-US" sz="3600" dirty="0" smtClean="0"/>
              <a:t>&lt;=</a:t>
            </a:r>
            <a:r>
              <a:rPr lang="en-US" sz="3600" dirty="0" err="1" smtClean="0"/>
              <a:t>5;c</a:t>
            </a:r>
            <a:r>
              <a:rPr lang="en-US" sz="3600" dirty="0" smtClean="0"/>
              <a:t>=</a:t>
            </a:r>
            <a:r>
              <a:rPr lang="en-US" sz="3600" dirty="0" err="1" smtClean="0"/>
              <a:t>c+1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	</a:t>
            </a:r>
            <a:r>
              <a:rPr lang="en-US" sz="3600" dirty="0" err="1" smtClean="0"/>
              <a:t>printf</a:t>
            </a:r>
            <a:r>
              <a:rPr lang="en-US" sz="3600" dirty="0" smtClean="0"/>
              <a:t>("This  ICT </a:t>
            </a:r>
            <a:r>
              <a:rPr lang="en-US" sz="3600" dirty="0" err="1" smtClean="0"/>
              <a:t>Teacher%d</a:t>
            </a:r>
            <a:r>
              <a:rPr lang="en-US" sz="3600" dirty="0" smtClean="0"/>
              <a:t>\</a:t>
            </a:r>
            <a:r>
              <a:rPr lang="en-US" sz="3600" dirty="0" err="1" smtClean="0"/>
              <a:t>n",c</a:t>
            </a:r>
            <a:r>
              <a:rPr lang="en-US" sz="3600" dirty="0" smtClean="0"/>
              <a:t>);</a:t>
            </a:r>
          </a:p>
          <a:p>
            <a:r>
              <a:rPr lang="en-US" sz="3600" dirty="0" smtClean="0"/>
              <a:t> return 0;</a:t>
            </a:r>
          </a:p>
          <a:p>
            <a:r>
              <a:rPr lang="en-US" sz="3600" dirty="0" smtClean="0"/>
              <a:t>}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209800" y="381000"/>
            <a:ext cx="509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This  ICT Teacher </a:t>
            </a:r>
            <a:r>
              <a:rPr lang="en-US" dirty="0" err="1" smtClean="0"/>
              <a:t>শব্দটি</a:t>
            </a:r>
            <a:r>
              <a:rPr lang="en-US" dirty="0" smtClean="0"/>
              <a:t> ৫বার </a:t>
            </a:r>
            <a:r>
              <a:rPr lang="en-US" dirty="0" err="1" smtClean="0"/>
              <a:t>লেখার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60020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n,c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	</a:t>
            </a:r>
          </a:p>
          <a:p>
            <a:r>
              <a:rPr lang="en-US" dirty="0" smtClean="0"/>
              <a:t>for(c=2;c&lt;=</a:t>
            </a:r>
            <a:r>
              <a:rPr lang="en-US" dirty="0" err="1" smtClean="0"/>
              <a:t>n;c</a:t>
            </a:r>
            <a:r>
              <a:rPr lang="en-US" dirty="0" smtClean="0"/>
              <a:t>=c+2)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</a:t>
            </a:r>
            <a:r>
              <a:rPr lang="en-US" dirty="0" err="1" smtClean="0"/>
              <a:t>d",c</a:t>
            </a:r>
            <a:r>
              <a:rPr lang="en-US" dirty="0" smtClean="0"/>
              <a:t>);</a:t>
            </a:r>
          </a:p>
          <a:p>
            <a:r>
              <a:rPr lang="en-US" dirty="0" smtClean="0"/>
              <a:t>return 0;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762000"/>
            <a:ext cx="541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 </a:t>
            </a:r>
            <a:r>
              <a:rPr lang="en-US" dirty="0" err="1" smtClean="0"/>
              <a:t>হতে</a:t>
            </a:r>
            <a:r>
              <a:rPr lang="en-US" dirty="0" smtClean="0"/>
              <a:t> n 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জোড়</a:t>
            </a:r>
            <a:r>
              <a:rPr lang="en-US" dirty="0" smtClean="0"/>
              <a:t> </a:t>
            </a:r>
            <a:r>
              <a:rPr lang="en-US" dirty="0" err="1" smtClean="0"/>
              <a:t>সংখ্যাগুলো</a:t>
            </a:r>
            <a:r>
              <a:rPr lang="en-US" dirty="0" smtClean="0"/>
              <a:t> </a:t>
            </a:r>
            <a:r>
              <a:rPr lang="en-US" dirty="0" err="1" smtClean="0"/>
              <a:t>প্রদর্শনের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60020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c;	</a:t>
            </a:r>
          </a:p>
          <a:p>
            <a:r>
              <a:rPr lang="en-US" dirty="0" smtClean="0"/>
              <a:t>for(c=10;c&gt;=1;c--)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</a:t>
            </a:r>
            <a:r>
              <a:rPr lang="en-US" dirty="0" err="1" smtClean="0"/>
              <a:t>d",c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762000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১০ </a:t>
            </a:r>
            <a:r>
              <a:rPr lang="en-US" dirty="0" err="1" smtClean="0"/>
              <a:t>হতে</a:t>
            </a:r>
            <a:r>
              <a:rPr lang="en-US" dirty="0" smtClean="0"/>
              <a:t> ১ 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সংখ্যাগুলো</a:t>
            </a:r>
            <a:r>
              <a:rPr lang="en-US" dirty="0" smtClean="0"/>
              <a:t> </a:t>
            </a:r>
            <a:r>
              <a:rPr lang="en-US" dirty="0" err="1" smtClean="0"/>
              <a:t>প্রদর্শনের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828800"/>
            <a:ext cx="365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s=0,n,c;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	</a:t>
            </a:r>
          </a:p>
          <a:p>
            <a:r>
              <a:rPr lang="en-US" dirty="0" smtClean="0"/>
              <a:t>for(c=1;c&lt;=</a:t>
            </a:r>
            <a:r>
              <a:rPr lang="en-US" dirty="0" err="1" smtClean="0"/>
              <a:t>n;c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s=</a:t>
            </a:r>
            <a:r>
              <a:rPr lang="en-US" dirty="0" err="1" smtClean="0"/>
              <a:t>s+c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("The result is %</a:t>
            </a:r>
            <a:r>
              <a:rPr lang="en-US" dirty="0" err="1" smtClean="0"/>
              <a:t>d",s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066800"/>
            <a:ext cx="550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1+2+3++……………….</a:t>
            </a:r>
            <a:r>
              <a:rPr lang="en-US" dirty="0" err="1" smtClean="0"/>
              <a:t>সিরিজের</a:t>
            </a:r>
            <a:r>
              <a:rPr lang="en-US" dirty="0" smtClean="0"/>
              <a:t> </a:t>
            </a:r>
            <a:r>
              <a:rPr lang="en-US" dirty="0" err="1" smtClean="0"/>
              <a:t>যোগফল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16002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s=0;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c=1;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while(c&lt;=n)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s=</a:t>
            </a:r>
            <a:r>
              <a:rPr lang="en-US" dirty="0" err="1" smtClean="0"/>
              <a:t>s+c</a:t>
            </a:r>
            <a:r>
              <a:rPr lang="en-US" dirty="0" smtClean="0"/>
              <a:t>;</a:t>
            </a:r>
          </a:p>
          <a:p>
            <a:r>
              <a:rPr lang="en-US" dirty="0" smtClean="0"/>
              <a:t>c++;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("The result is %</a:t>
            </a:r>
            <a:r>
              <a:rPr lang="en-US" dirty="0" err="1" smtClean="0"/>
              <a:t>d",s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3228</TotalTime>
  <Words>655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kazi</dc:creator>
  <cp:lastModifiedBy>kazi</cp:lastModifiedBy>
  <cp:revision>145</cp:revision>
  <dcterms:created xsi:type="dcterms:W3CDTF">2006-08-16T00:00:00Z</dcterms:created>
  <dcterms:modified xsi:type="dcterms:W3CDTF">2021-01-22T06:06:20Z</dcterms:modified>
</cp:coreProperties>
</file>